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56" r:id="rId2"/>
    <p:sldId id="258" r:id="rId3"/>
    <p:sldId id="259" r:id="rId4"/>
    <p:sldId id="282" r:id="rId5"/>
    <p:sldId id="283" r:id="rId6"/>
    <p:sldId id="284" r:id="rId7"/>
    <p:sldId id="286" r:id="rId8"/>
    <p:sldId id="292" r:id="rId9"/>
    <p:sldId id="293" r:id="rId10"/>
    <p:sldId id="294" r:id="rId11"/>
    <p:sldId id="296" r:id="rId12"/>
    <p:sldId id="262" r:id="rId13"/>
    <p:sldId id="261" r:id="rId14"/>
    <p:sldId id="263" r:id="rId15"/>
    <p:sldId id="264" r:id="rId16"/>
    <p:sldId id="268" r:id="rId17"/>
    <p:sldId id="269" r:id="rId18"/>
    <p:sldId id="271" r:id="rId19"/>
    <p:sldId id="273" r:id="rId20"/>
    <p:sldId id="274" r:id="rId21"/>
    <p:sldId id="276" r:id="rId22"/>
    <p:sldId id="275" r:id="rId23"/>
    <p:sldId id="291" r:id="rId24"/>
    <p:sldId id="288" r:id="rId25"/>
    <p:sldId id="289" r:id="rId26"/>
    <p:sldId id="29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B84ED2-8BC5-3416-ACA0-1C4B69EA4404}" v="8" dt="2020-06-10T05:13:31.439"/>
    <p1510:client id="{4931FA17-001B-ECA8-74EA-189414DEC8DA}" v="152" dt="2020-06-07T15:31:19.150"/>
    <p1510:client id="{49C926F6-0962-7E50-ED37-87BF94F8DFA4}" v="66" dt="2020-06-12T03:30:22.416"/>
    <p1510:client id="{4F405201-F0DF-D43B-B375-A5DEB8DFB7DB}" v="1070" dt="2020-06-10T08:47:29.930"/>
    <p1510:client id="{547B8150-4DD0-097B-0E74-B4B786F3DD0F}" v="68" dt="2020-06-07T15:10:19.411"/>
    <p1510:client id="{5A153A1E-5EC6-A51A-CBBD-1EDEE066B757}" v="10" dt="2020-08-17T05:19:26.328"/>
    <p1510:client id="{858113CD-E9A5-6904-5E45-320A7EB17302}" v="2" dt="2020-06-10T01:29:40.731"/>
    <p1510:client id="{B0255B55-3F82-A690-082F-6ED54E3FD062}" v="4" dt="2020-06-07T14:53:58.539"/>
    <p1510:client id="{B4AC5CC0-5266-4EBE-AB07-C6064CC6F0B1}" v="1037" dt="2020-06-06T05:24:45.859"/>
    <p1510:client id="{B5D3B068-E23B-8F28-26A3-B8B8FD5AEBB8}" v="23" dt="2020-06-10T05:17:23.351"/>
    <p1510:client id="{B647CB12-249E-846C-CAD5-04AFF9FC6CED}" v="241" dt="2020-06-10T05:50:12.078"/>
    <p1510:client id="{C3541842-6BA2-5109-70E2-AA76A0D88B3C}" v="1" dt="2020-06-12T03:50:43.266"/>
    <p1510:client id="{EEAD0598-1EAE-BBC0-76C8-FC6B4F0AC1BB}" v="3" dt="2020-08-17T06:06:08.299"/>
    <p1510:client id="{F0024C00-8581-6C39-9B94-78F55AFD9FC5}" v="2" dt="2020-06-10T01:36:12.6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LIND RAJPOOT" userId="S::20102501@students.ltu.edu.au::30edf12f-553d-43be-80f8-9b3c36072826" providerId="AD" clId="Web-{49C926F6-0962-7E50-ED37-87BF94F8DFA4}"/>
    <pc:docChg chg="addSld delSld modSld sldOrd">
      <pc:chgData name="MILIND RAJPOOT" userId="S::20102501@students.ltu.edu.au::30edf12f-553d-43be-80f8-9b3c36072826" providerId="AD" clId="Web-{49C926F6-0962-7E50-ED37-87BF94F8DFA4}" dt="2020-06-12T03:30:22.244" v="58" actId="14100"/>
      <pc:docMkLst>
        <pc:docMk/>
      </pc:docMkLst>
      <pc:sldChg chg="del">
        <pc:chgData name="MILIND RAJPOOT" userId="S::20102501@students.ltu.edu.au::30edf12f-553d-43be-80f8-9b3c36072826" providerId="AD" clId="Web-{49C926F6-0962-7E50-ED37-87BF94F8DFA4}" dt="2020-06-12T03:20:25.365" v="0"/>
        <pc:sldMkLst>
          <pc:docMk/>
          <pc:sldMk cId="2391802737" sldId="277"/>
        </pc:sldMkLst>
      </pc:sldChg>
      <pc:sldChg chg="del">
        <pc:chgData name="MILIND RAJPOOT" userId="S::20102501@students.ltu.edu.au::30edf12f-553d-43be-80f8-9b3c36072826" providerId="AD" clId="Web-{49C926F6-0962-7E50-ED37-87BF94F8DFA4}" dt="2020-06-12T03:20:28.771" v="1"/>
        <pc:sldMkLst>
          <pc:docMk/>
          <pc:sldMk cId="483586446" sldId="278"/>
        </pc:sldMkLst>
      </pc:sldChg>
      <pc:sldChg chg="del">
        <pc:chgData name="MILIND RAJPOOT" userId="S::20102501@students.ltu.edu.au::30edf12f-553d-43be-80f8-9b3c36072826" providerId="AD" clId="Web-{49C926F6-0962-7E50-ED37-87BF94F8DFA4}" dt="2020-06-12T03:20:31.146" v="2"/>
        <pc:sldMkLst>
          <pc:docMk/>
          <pc:sldMk cId="4263374293" sldId="279"/>
        </pc:sldMkLst>
      </pc:sldChg>
      <pc:sldChg chg="del">
        <pc:chgData name="MILIND RAJPOOT" userId="S::20102501@students.ltu.edu.au::30edf12f-553d-43be-80f8-9b3c36072826" providerId="AD" clId="Web-{49C926F6-0962-7E50-ED37-87BF94F8DFA4}" dt="2020-06-12T03:20:33.396" v="3"/>
        <pc:sldMkLst>
          <pc:docMk/>
          <pc:sldMk cId="653403048" sldId="280"/>
        </pc:sldMkLst>
      </pc:sldChg>
      <pc:sldChg chg="del">
        <pc:chgData name="MILIND RAJPOOT" userId="S::20102501@students.ltu.edu.au::30edf12f-553d-43be-80f8-9b3c36072826" providerId="AD" clId="Web-{49C926F6-0962-7E50-ED37-87BF94F8DFA4}" dt="2020-06-12T03:20:36.146" v="4"/>
        <pc:sldMkLst>
          <pc:docMk/>
          <pc:sldMk cId="1201490187" sldId="281"/>
        </pc:sldMkLst>
      </pc:sldChg>
      <pc:sldChg chg="addSp delSp modSp new">
        <pc:chgData name="MILIND RAJPOOT" userId="S::20102501@students.ltu.edu.au::30edf12f-553d-43be-80f8-9b3c36072826" providerId="AD" clId="Web-{49C926F6-0962-7E50-ED37-87BF94F8DFA4}" dt="2020-06-12T03:28:33.774" v="42" actId="14100"/>
        <pc:sldMkLst>
          <pc:docMk/>
          <pc:sldMk cId="3607551386" sldId="292"/>
        </pc:sldMkLst>
        <pc:spChg chg="del">
          <ac:chgData name="MILIND RAJPOOT" userId="S::20102501@students.ltu.edu.au::30edf12f-553d-43be-80f8-9b3c36072826" providerId="AD" clId="Web-{49C926F6-0962-7E50-ED37-87BF94F8DFA4}" dt="2020-06-12T03:21:13.584" v="7"/>
          <ac:spMkLst>
            <pc:docMk/>
            <pc:sldMk cId="3607551386" sldId="292"/>
            <ac:spMk id="2" creationId="{86FFCEC1-252C-4E6A-BF4E-F3EEDDC9D8D6}"/>
          </ac:spMkLst>
        </pc:spChg>
        <pc:picChg chg="add del mod">
          <ac:chgData name="MILIND RAJPOOT" userId="S::20102501@students.ltu.edu.au::30edf12f-553d-43be-80f8-9b3c36072826" providerId="AD" clId="Web-{49C926F6-0962-7E50-ED37-87BF94F8DFA4}" dt="2020-06-12T03:24:53.664" v="38"/>
          <ac:picMkLst>
            <pc:docMk/>
            <pc:sldMk cId="3607551386" sldId="292"/>
            <ac:picMk id="3" creationId="{CB42E7D3-07E9-4A51-BD19-DB1BAFCC0923}"/>
          </ac:picMkLst>
        </pc:picChg>
        <pc:picChg chg="add mod">
          <ac:chgData name="MILIND RAJPOOT" userId="S::20102501@students.ltu.edu.au::30edf12f-553d-43be-80f8-9b3c36072826" providerId="AD" clId="Web-{49C926F6-0962-7E50-ED37-87BF94F8DFA4}" dt="2020-06-12T03:28:33.774" v="42" actId="14100"/>
          <ac:picMkLst>
            <pc:docMk/>
            <pc:sldMk cId="3607551386" sldId="292"/>
            <ac:picMk id="4" creationId="{A07C194D-14F1-4F26-8B2E-B00DE2560C50}"/>
          </ac:picMkLst>
        </pc:picChg>
      </pc:sldChg>
      <pc:sldChg chg="addSp delSp modSp new">
        <pc:chgData name="MILIND RAJPOOT" userId="S::20102501@students.ltu.edu.au::30edf12f-553d-43be-80f8-9b3c36072826" providerId="AD" clId="Web-{49C926F6-0962-7E50-ED37-87BF94F8DFA4}" dt="2020-06-12T03:29:02.290" v="46" actId="14100"/>
        <pc:sldMkLst>
          <pc:docMk/>
          <pc:sldMk cId="508295910" sldId="293"/>
        </pc:sldMkLst>
        <pc:spChg chg="del">
          <ac:chgData name="MILIND RAJPOOT" userId="S::20102501@students.ltu.edu.au::30edf12f-553d-43be-80f8-9b3c36072826" providerId="AD" clId="Web-{49C926F6-0962-7E50-ED37-87BF94F8DFA4}" dt="2020-06-12T03:24:25.194" v="34"/>
          <ac:spMkLst>
            <pc:docMk/>
            <pc:sldMk cId="508295910" sldId="293"/>
            <ac:spMk id="2" creationId="{47AE64D5-459E-4676-BC99-6A0CBE22CDA3}"/>
          </ac:spMkLst>
        </pc:spChg>
        <pc:picChg chg="add del mod">
          <ac:chgData name="MILIND RAJPOOT" userId="S::20102501@students.ltu.edu.au::30edf12f-553d-43be-80f8-9b3c36072826" providerId="AD" clId="Web-{49C926F6-0962-7E50-ED37-87BF94F8DFA4}" dt="2020-06-12T03:24:51.414" v="37"/>
          <ac:picMkLst>
            <pc:docMk/>
            <pc:sldMk cId="508295910" sldId="293"/>
            <ac:picMk id="3" creationId="{AE35D977-D6BE-4CA6-87C1-487251EAE0CF}"/>
          </ac:picMkLst>
        </pc:picChg>
        <pc:picChg chg="add mod">
          <ac:chgData name="MILIND RAJPOOT" userId="S::20102501@students.ltu.edu.au::30edf12f-553d-43be-80f8-9b3c36072826" providerId="AD" clId="Web-{49C926F6-0962-7E50-ED37-87BF94F8DFA4}" dt="2020-06-12T03:29:02.290" v="46" actId="14100"/>
          <ac:picMkLst>
            <pc:docMk/>
            <pc:sldMk cId="508295910" sldId="293"/>
            <ac:picMk id="4" creationId="{F41C4235-9807-408F-9D35-B9912E824461}"/>
          </ac:picMkLst>
        </pc:picChg>
      </pc:sldChg>
      <pc:sldChg chg="delSp new del">
        <pc:chgData name="MILIND RAJPOOT" userId="S::20102501@students.ltu.edu.au::30edf12f-553d-43be-80f8-9b3c36072826" providerId="AD" clId="Web-{49C926F6-0962-7E50-ED37-87BF94F8DFA4}" dt="2020-06-12T03:22:40.225" v="12"/>
        <pc:sldMkLst>
          <pc:docMk/>
          <pc:sldMk cId="1503120589" sldId="293"/>
        </pc:sldMkLst>
        <pc:spChg chg="del">
          <ac:chgData name="MILIND RAJPOOT" userId="S::20102501@students.ltu.edu.au::30edf12f-553d-43be-80f8-9b3c36072826" providerId="AD" clId="Web-{49C926F6-0962-7E50-ED37-87BF94F8DFA4}" dt="2020-06-12T03:21:31.537" v="11"/>
          <ac:spMkLst>
            <pc:docMk/>
            <pc:sldMk cId="1503120589" sldId="293"/>
            <ac:spMk id="3" creationId="{88CF5DFA-7289-4346-B0F1-5A106AF863F2}"/>
          </ac:spMkLst>
        </pc:spChg>
      </pc:sldChg>
      <pc:sldChg chg="addSp delSp modSp new del">
        <pc:chgData name="MILIND RAJPOOT" userId="S::20102501@students.ltu.edu.au::30edf12f-553d-43be-80f8-9b3c36072826" providerId="AD" clId="Web-{49C926F6-0962-7E50-ED37-87BF94F8DFA4}" dt="2020-06-12T03:24:20.366" v="31"/>
        <pc:sldMkLst>
          <pc:docMk/>
          <pc:sldMk cId="2524365958" sldId="293"/>
        </pc:sldMkLst>
        <pc:spChg chg="del">
          <ac:chgData name="MILIND RAJPOOT" userId="S::20102501@students.ltu.edu.au::30edf12f-553d-43be-80f8-9b3c36072826" providerId="AD" clId="Web-{49C926F6-0962-7E50-ED37-87BF94F8DFA4}" dt="2020-06-12T03:24:10.304" v="30"/>
          <ac:spMkLst>
            <pc:docMk/>
            <pc:sldMk cId="2524365958" sldId="293"/>
            <ac:spMk id="2" creationId="{D9A5D42F-3789-4184-9A11-6BE26D57FAE5}"/>
          </ac:spMkLst>
        </pc:spChg>
        <pc:spChg chg="del">
          <ac:chgData name="MILIND RAJPOOT" userId="S::20102501@students.ltu.edu.au::30edf12f-553d-43be-80f8-9b3c36072826" providerId="AD" clId="Web-{49C926F6-0962-7E50-ED37-87BF94F8DFA4}" dt="2020-06-12T03:24:10.288" v="29"/>
          <ac:spMkLst>
            <pc:docMk/>
            <pc:sldMk cId="2524365958" sldId="293"/>
            <ac:spMk id="3" creationId="{CCEBC695-B171-494C-9A37-E1284CC4117B}"/>
          </ac:spMkLst>
        </pc:spChg>
        <pc:picChg chg="add del mod">
          <ac:chgData name="MILIND RAJPOOT" userId="S::20102501@students.ltu.edu.au::30edf12f-553d-43be-80f8-9b3c36072826" providerId="AD" clId="Web-{49C926F6-0962-7E50-ED37-87BF94F8DFA4}" dt="2020-06-12T03:24:10.272" v="28"/>
          <ac:picMkLst>
            <pc:docMk/>
            <pc:sldMk cId="2524365958" sldId="293"/>
            <ac:picMk id="4" creationId="{4A468C81-B41D-4206-BD0C-E2B20B815DCF}"/>
          </ac:picMkLst>
        </pc:picChg>
        <pc:picChg chg="add del mod">
          <ac:chgData name="MILIND RAJPOOT" userId="S::20102501@students.ltu.edu.au::30edf12f-553d-43be-80f8-9b3c36072826" providerId="AD" clId="Web-{49C926F6-0962-7E50-ED37-87BF94F8DFA4}" dt="2020-06-12T03:24:10.241" v="26"/>
          <ac:picMkLst>
            <pc:docMk/>
            <pc:sldMk cId="2524365958" sldId="293"/>
            <ac:picMk id="5" creationId="{20BF4EBE-1D54-4CB4-9E5D-0310A7F636E2}"/>
          </ac:picMkLst>
        </pc:picChg>
        <pc:picChg chg="add del mod">
          <ac:chgData name="MILIND RAJPOOT" userId="S::20102501@students.ltu.edu.au::30edf12f-553d-43be-80f8-9b3c36072826" providerId="AD" clId="Web-{49C926F6-0962-7E50-ED37-87BF94F8DFA4}" dt="2020-06-12T03:24:10.210" v="24"/>
          <ac:picMkLst>
            <pc:docMk/>
            <pc:sldMk cId="2524365958" sldId="293"/>
            <ac:picMk id="6" creationId="{266500D0-E4FA-42ED-B2E4-820533574D2F}"/>
          </ac:picMkLst>
        </pc:picChg>
        <pc:picChg chg="add del mod">
          <ac:chgData name="MILIND RAJPOOT" userId="S::20102501@students.ltu.edu.au::30edf12f-553d-43be-80f8-9b3c36072826" providerId="AD" clId="Web-{49C926F6-0962-7E50-ED37-87BF94F8DFA4}" dt="2020-06-12T03:24:10.163" v="22"/>
          <ac:picMkLst>
            <pc:docMk/>
            <pc:sldMk cId="2524365958" sldId="293"/>
            <ac:picMk id="7" creationId="{B8E96E29-C2D7-47C1-8DC4-C7F397DAB0AD}"/>
          </ac:picMkLst>
        </pc:picChg>
      </pc:sldChg>
      <pc:sldChg chg="new del ord">
        <pc:chgData name="MILIND RAJPOOT" userId="S::20102501@students.ltu.edu.au::30edf12f-553d-43be-80f8-9b3c36072826" providerId="AD" clId="Web-{49C926F6-0962-7E50-ED37-87BF94F8DFA4}" dt="2020-06-12T03:23:17.569" v="15"/>
        <pc:sldMkLst>
          <pc:docMk/>
          <pc:sldMk cId="4082483841" sldId="293"/>
        </pc:sldMkLst>
      </pc:sldChg>
      <pc:sldChg chg="addSp modSp new">
        <pc:chgData name="MILIND RAJPOOT" userId="S::20102501@students.ltu.edu.au::30edf12f-553d-43be-80f8-9b3c36072826" providerId="AD" clId="Web-{49C926F6-0962-7E50-ED37-87BF94F8DFA4}" dt="2020-06-12T03:29:29.072" v="50" actId="14100"/>
        <pc:sldMkLst>
          <pc:docMk/>
          <pc:sldMk cId="2039158117" sldId="294"/>
        </pc:sldMkLst>
        <pc:picChg chg="add mod">
          <ac:chgData name="MILIND RAJPOOT" userId="S::20102501@students.ltu.edu.au::30edf12f-553d-43be-80f8-9b3c36072826" providerId="AD" clId="Web-{49C926F6-0962-7E50-ED37-87BF94F8DFA4}" dt="2020-06-12T03:29:29.072" v="50" actId="14100"/>
          <ac:picMkLst>
            <pc:docMk/>
            <pc:sldMk cId="2039158117" sldId="294"/>
            <ac:picMk id="2" creationId="{3CD46AE0-B1A0-4B60-ABEC-F0153D399EF5}"/>
          </ac:picMkLst>
        </pc:picChg>
      </pc:sldChg>
      <pc:sldChg chg="addSp modSp new">
        <pc:chgData name="MILIND RAJPOOT" userId="S::20102501@students.ltu.edu.au::30edf12f-553d-43be-80f8-9b3c36072826" providerId="AD" clId="Web-{49C926F6-0962-7E50-ED37-87BF94F8DFA4}" dt="2020-06-12T03:29:54.509" v="54" actId="14100"/>
        <pc:sldMkLst>
          <pc:docMk/>
          <pc:sldMk cId="3433167281" sldId="295"/>
        </pc:sldMkLst>
        <pc:picChg chg="add mod">
          <ac:chgData name="MILIND RAJPOOT" userId="S::20102501@students.ltu.edu.au::30edf12f-553d-43be-80f8-9b3c36072826" providerId="AD" clId="Web-{49C926F6-0962-7E50-ED37-87BF94F8DFA4}" dt="2020-06-12T03:29:54.509" v="54" actId="14100"/>
          <ac:picMkLst>
            <pc:docMk/>
            <pc:sldMk cId="3433167281" sldId="295"/>
            <ac:picMk id="2" creationId="{C7366586-C69F-4F03-B92D-DCA82C0FB854}"/>
          </ac:picMkLst>
        </pc:picChg>
      </pc:sldChg>
      <pc:sldChg chg="addSp modSp new">
        <pc:chgData name="MILIND RAJPOOT" userId="S::20102501@students.ltu.edu.au::30edf12f-553d-43be-80f8-9b3c36072826" providerId="AD" clId="Web-{49C926F6-0962-7E50-ED37-87BF94F8DFA4}" dt="2020-06-12T03:30:22.244" v="58" actId="14100"/>
        <pc:sldMkLst>
          <pc:docMk/>
          <pc:sldMk cId="2204911619" sldId="296"/>
        </pc:sldMkLst>
        <pc:picChg chg="add mod">
          <ac:chgData name="MILIND RAJPOOT" userId="S::20102501@students.ltu.edu.au::30edf12f-553d-43be-80f8-9b3c36072826" providerId="AD" clId="Web-{49C926F6-0962-7E50-ED37-87BF94F8DFA4}" dt="2020-06-12T03:30:22.244" v="58" actId="14100"/>
          <ac:picMkLst>
            <pc:docMk/>
            <pc:sldMk cId="2204911619" sldId="296"/>
            <ac:picMk id="2" creationId="{CE075BF8-B9A1-459B-8B84-5BEB1312BD70}"/>
          </ac:picMkLst>
        </pc:picChg>
      </pc:sldChg>
    </pc:docChg>
  </pc:docChgLst>
  <pc:docChgLst>
    <pc:chgData name="MONA ABEDI" userId="S::19032126@students.ltu.edu.au::d7aefcfb-8606-449e-99d8-50cf35c1ce93" providerId="AD" clId="Web-{4931FA17-001B-ECA8-74EA-189414DEC8DA}"/>
    <pc:docChg chg="addSld delSld modSld">
      <pc:chgData name="MONA ABEDI" userId="S::19032126@students.ltu.edu.au::d7aefcfb-8606-449e-99d8-50cf35c1ce93" providerId="AD" clId="Web-{4931FA17-001B-ECA8-74EA-189414DEC8DA}" dt="2020-06-07T15:31:19.150" v="151" actId="1076"/>
      <pc:docMkLst>
        <pc:docMk/>
      </pc:docMkLst>
      <pc:sldChg chg="addSp delSp modSp mod setBg">
        <pc:chgData name="MONA ABEDI" userId="S::19032126@students.ltu.edu.au::d7aefcfb-8606-449e-99d8-50cf35c1ce93" providerId="AD" clId="Web-{4931FA17-001B-ECA8-74EA-189414DEC8DA}" dt="2020-06-07T15:25:21.792" v="122"/>
        <pc:sldMkLst>
          <pc:docMk/>
          <pc:sldMk cId="109857222" sldId="256"/>
        </pc:sldMkLst>
        <pc:spChg chg="mod">
          <ac:chgData name="MONA ABEDI" userId="S::19032126@students.ltu.edu.au::d7aefcfb-8606-449e-99d8-50cf35c1ce93" providerId="AD" clId="Web-{4931FA17-001B-ECA8-74EA-189414DEC8DA}" dt="2020-06-07T15:25:21.792" v="122"/>
          <ac:spMkLst>
            <pc:docMk/>
            <pc:sldMk cId="109857222" sldId="256"/>
            <ac:spMk id="5" creationId="{7E743D63-13B4-4732-AA08-38C1CB36CD05}"/>
          </ac:spMkLst>
        </pc:spChg>
        <pc:spChg chg="mod">
          <ac:chgData name="MONA ABEDI" userId="S::19032126@students.ltu.edu.au::d7aefcfb-8606-449e-99d8-50cf35c1ce93" providerId="AD" clId="Web-{4931FA17-001B-ECA8-74EA-189414DEC8DA}" dt="2020-06-07T15:25:21.792" v="122"/>
          <ac:spMkLst>
            <pc:docMk/>
            <pc:sldMk cId="109857222" sldId="256"/>
            <ac:spMk id="7" creationId="{3E8BD02B-21FF-4948-9516-40263FF97845}"/>
          </ac:spMkLst>
        </pc:spChg>
        <pc:spChg chg="add">
          <ac:chgData name="MONA ABEDI" userId="S::19032126@students.ltu.edu.au::d7aefcfb-8606-449e-99d8-50cf35c1ce93" providerId="AD" clId="Web-{4931FA17-001B-ECA8-74EA-189414DEC8DA}" dt="2020-06-07T15:25:21.792" v="122"/>
          <ac:spMkLst>
            <pc:docMk/>
            <pc:sldMk cId="109857222" sldId="256"/>
            <ac:spMk id="9" creationId="{1707FC24-6981-43D9-B525-C7832BA22463}"/>
          </ac:spMkLst>
        </pc:spChg>
        <pc:spChg chg="add del">
          <ac:chgData name="MONA ABEDI" userId="S::19032126@students.ltu.edu.au::d7aefcfb-8606-449e-99d8-50cf35c1ce93" providerId="AD" clId="Web-{4931FA17-001B-ECA8-74EA-189414DEC8DA}" dt="2020-06-07T15:25:21.792" v="121"/>
          <ac:spMkLst>
            <pc:docMk/>
            <pc:sldMk cId="109857222" sldId="256"/>
            <ac:spMk id="12" creationId="{07322A9E-F1EC-405E-8971-BA906EFFCCB8}"/>
          </ac:spMkLst>
        </pc:spChg>
        <pc:spChg chg="add del">
          <ac:chgData name="MONA ABEDI" userId="S::19032126@students.ltu.edu.au::d7aefcfb-8606-449e-99d8-50cf35c1ce93" providerId="AD" clId="Web-{4931FA17-001B-ECA8-74EA-189414DEC8DA}" dt="2020-06-07T15:25:21.792" v="121"/>
          <ac:spMkLst>
            <pc:docMk/>
            <pc:sldMk cId="109857222" sldId="256"/>
            <ac:spMk id="14" creationId="{A5704422-1118-4FD1-95AD-29A064EB80D9}"/>
          </ac:spMkLst>
        </pc:spChg>
        <pc:spChg chg="add del">
          <ac:chgData name="MONA ABEDI" userId="S::19032126@students.ltu.edu.au::d7aefcfb-8606-449e-99d8-50cf35c1ce93" providerId="AD" clId="Web-{4931FA17-001B-ECA8-74EA-189414DEC8DA}" dt="2020-06-07T15:25:21.792" v="121"/>
          <ac:spMkLst>
            <pc:docMk/>
            <pc:sldMk cId="109857222" sldId="256"/>
            <ac:spMk id="16" creationId="{A88B2AAA-B805-498E-A9E6-98B885855498}"/>
          </ac:spMkLst>
        </pc:spChg>
        <pc:spChg chg="add del">
          <ac:chgData name="MONA ABEDI" userId="S::19032126@students.ltu.edu.au::d7aefcfb-8606-449e-99d8-50cf35c1ce93" providerId="AD" clId="Web-{4931FA17-001B-ECA8-74EA-189414DEC8DA}" dt="2020-06-07T15:25:21.792" v="121"/>
          <ac:spMkLst>
            <pc:docMk/>
            <pc:sldMk cId="109857222" sldId="256"/>
            <ac:spMk id="18" creationId="{9B8051E0-19D7-43E1-BFD9-E6DBFEB3A3F1}"/>
          </ac:spMkLst>
        </pc:spChg>
        <pc:spChg chg="add del">
          <ac:chgData name="MONA ABEDI" userId="S::19032126@students.ltu.edu.au::d7aefcfb-8606-449e-99d8-50cf35c1ce93" providerId="AD" clId="Web-{4931FA17-001B-ECA8-74EA-189414DEC8DA}" dt="2020-06-07T15:25:21.792" v="121"/>
          <ac:spMkLst>
            <pc:docMk/>
            <pc:sldMk cId="109857222" sldId="256"/>
            <ac:spMk id="20" creationId="{4EDB2B02-86A2-46F5-A4BE-B7D9B10411D6}"/>
          </ac:spMkLst>
        </pc:spChg>
        <pc:spChg chg="add del">
          <ac:chgData name="MONA ABEDI" userId="S::19032126@students.ltu.edu.au::d7aefcfb-8606-449e-99d8-50cf35c1ce93" providerId="AD" clId="Web-{4931FA17-001B-ECA8-74EA-189414DEC8DA}" dt="2020-06-07T15:25:21.792" v="121"/>
          <ac:spMkLst>
            <pc:docMk/>
            <pc:sldMk cId="109857222" sldId="256"/>
            <ac:spMk id="22" creationId="{43954639-FB5D-41F4-9560-6F6DFE778425}"/>
          </ac:spMkLst>
        </pc:spChg>
        <pc:spChg chg="add del">
          <ac:chgData name="MONA ABEDI" userId="S::19032126@students.ltu.edu.au::d7aefcfb-8606-449e-99d8-50cf35c1ce93" providerId="AD" clId="Web-{4931FA17-001B-ECA8-74EA-189414DEC8DA}" dt="2020-06-07T15:25:21.792" v="121"/>
          <ac:spMkLst>
            <pc:docMk/>
            <pc:sldMk cId="109857222" sldId="256"/>
            <ac:spMk id="24" creationId="{E898931C-0323-41FA-A036-20F818B1FF81}"/>
          </ac:spMkLst>
        </pc:spChg>
        <pc:spChg chg="add del">
          <ac:chgData name="MONA ABEDI" userId="S::19032126@students.ltu.edu.au::d7aefcfb-8606-449e-99d8-50cf35c1ce93" providerId="AD" clId="Web-{4931FA17-001B-ECA8-74EA-189414DEC8DA}" dt="2020-06-07T15:25:21.792" v="121"/>
          <ac:spMkLst>
            <pc:docMk/>
            <pc:sldMk cId="109857222" sldId="256"/>
            <ac:spMk id="26" creationId="{89AFE9DD-0792-4B98-B4EB-97ACA17E6AA8}"/>
          </ac:spMkLst>
        </pc:spChg>
        <pc:spChg chg="add del">
          <ac:chgData name="MONA ABEDI" userId="S::19032126@students.ltu.edu.au::d7aefcfb-8606-449e-99d8-50cf35c1ce93" providerId="AD" clId="Web-{4931FA17-001B-ECA8-74EA-189414DEC8DA}" dt="2020-06-07T15:25:21.792" v="121"/>
          <ac:spMkLst>
            <pc:docMk/>
            <pc:sldMk cId="109857222" sldId="256"/>
            <ac:spMk id="28" creationId="{3981F5C4-9AE1-404E-AF44-A4E6DB374F9D}"/>
          </ac:spMkLst>
        </pc:spChg>
        <pc:spChg chg="add del">
          <ac:chgData name="MONA ABEDI" userId="S::19032126@students.ltu.edu.au::d7aefcfb-8606-449e-99d8-50cf35c1ce93" providerId="AD" clId="Web-{4931FA17-001B-ECA8-74EA-189414DEC8DA}" dt="2020-06-07T15:25:21.792" v="121"/>
          <ac:spMkLst>
            <pc:docMk/>
            <pc:sldMk cId="109857222" sldId="256"/>
            <ac:spMk id="30" creationId="{763C1781-8726-4FAC-8C45-FF40376BE409}"/>
          </ac:spMkLst>
        </pc:spChg>
        <pc:spChg chg="add del">
          <ac:chgData name="MONA ABEDI" userId="S::19032126@students.ltu.edu.au::d7aefcfb-8606-449e-99d8-50cf35c1ce93" providerId="AD" clId="Web-{4931FA17-001B-ECA8-74EA-189414DEC8DA}" dt="2020-06-07T15:25:21.792" v="121"/>
          <ac:spMkLst>
            <pc:docMk/>
            <pc:sldMk cId="109857222" sldId="256"/>
            <ac:spMk id="32" creationId="{301491B5-56C7-43DC-A3D9-861EECCA056A}"/>
          </ac:spMkLst>
        </pc:spChg>
        <pc:spChg chg="add del">
          <ac:chgData name="MONA ABEDI" userId="S::19032126@students.ltu.edu.au::d7aefcfb-8606-449e-99d8-50cf35c1ce93" providerId="AD" clId="Web-{4931FA17-001B-ECA8-74EA-189414DEC8DA}" dt="2020-06-07T15:25:21.792" v="121"/>
          <ac:spMkLst>
            <pc:docMk/>
            <pc:sldMk cId="109857222" sldId="256"/>
            <ac:spMk id="34" creationId="{237E2353-22DF-46E0-A200-FB30F8F394E2}"/>
          </ac:spMkLst>
        </pc:spChg>
        <pc:spChg chg="add del">
          <ac:chgData name="MONA ABEDI" userId="S::19032126@students.ltu.edu.au::d7aefcfb-8606-449e-99d8-50cf35c1ce93" providerId="AD" clId="Web-{4931FA17-001B-ECA8-74EA-189414DEC8DA}" dt="2020-06-07T15:25:21.792" v="121"/>
          <ac:spMkLst>
            <pc:docMk/>
            <pc:sldMk cId="109857222" sldId="256"/>
            <ac:spMk id="36" creationId="{DD6138DB-057B-45F7-A5F4-E7BFDA20D02C}"/>
          </ac:spMkLst>
        </pc:spChg>
        <pc:spChg chg="add del">
          <ac:chgData name="MONA ABEDI" userId="S::19032126@students.ltu.edu.au::d7aefcfb-8606-449e-99d8-50cf35c1ce93" providerId="AD" clId="Web-{4931FA17-001B-ECA8-74EA-189414DEC8DA}" dt="2020-06-07T15:25:21.792" v="121"/>
          <ac:spMkLst>
            <pc:docMk/>
            <pc:sldMk cId="109857222" sldId="256"/>
            <ac:spMk id="38" creationId="{79A54AB1-B64F-4843-BFAB-81CB74E66B65}"/>
          </ac:spMkLst>
        </pc:spChg>
        <pc:picChg chg="mod ord">
          <ac:chgData name="MONA ABEDI" userId="S::19032126@students.ltu.edu.au::d7aefcfb-8606-449e-99d8-50cf35c1ce93" providerId="AD" clId="Web-{4931FA17-001B-ECA8-74EA-189414DEC8DA}" dt="2020-06-07T15:25:21.792" v="122"/>
          <ac:picMkLst>
            <pc:docMk/>
            <pc:sldMk cId="109857222" sldId="256"/>
            <ac:picMk id="4" creationId="{97E856BF-FBE7-419A-A6F9-8CE8CD946FFA}"/>
          </ac:picMkLst>
        </pc:picChg>
      </pc:sldChg>
      <pc:sldChg chg="addSp delSp modSp">
        <pc:chgData name="MONA ABEDI" userId="S::19032126@students.ltu.edu.au::d7aefcfb-8606-449e-99d8-50cf35c1ce93" providerId="AD" clId="Web-{4931FA17-001B-ECA8-74EA-189414DEC8DA}" dt="2020-06-07T15:31:19.150" v="151" actId="1076"/>
        <pc:sldMkLst>
          <pc:docMk/>
          <pc:sldMk cId="1236273098" sldId="268"/>
        </pc:sldMkLst>
        <pc:spChg chg="del mod">
          <ac:chgData name="MONA ABEDI" userId="S::19032126@students.ltu.edu.au::d7aefcfb-8606-449e-99d8-50cf35c1ce93" providerId="AD" clId="Web-{4931FA17-001B-ECA8-74EA-189414DEC8DA}" dt="2020-06-07T15:12:09.030" v="11"/>
          <ac:spMkLst>
            <pc:docMk/>
            <pc:sldMk cId="1236273098" sldId="268"/>
            <ac:spMk id="2" creationId="{F3A0831B-D41E-4459-803E-BDDC8AE5D1F8}"/>
          </ac:spMkLst>
        </pc:spChg>
        <pc:spChg chg="del mod">
          <ac:chgData name="MONA ABEDI" userId="S::19032126@students.ltu.edu.au::d7aefcfb-8606-449e-99d8-50cf35c1ce93" providerId="AD" clId="Web-{4931FA17-001B-ECA8-74EA-189414DEC8DA}" dt="2020-06-07T15:12:03.718" v="10"/>
          <ac:spMkLst>
            <pc:docMk/>
            <pc:sldMk cId="1236273098" sldId="268"/>
            <ac:spMk id="6" creationId="{9500AD43-32C5-4D02-9443-E4A0C1AA3106}"/>
          </ac:spMkLst>
        </pc:spChg>
        <pc:spChg chg="add del mod">
          <ac:chgData name="MONA ABEDI" userId="S::19032126@students.ltu.edu.au::d7aefcfb-8606-449e-99d8-50cf35c1ce93" providerId="AD" clId="Web-{4931FA17-001B-ECA8-74EA-189414DEC8DA}" dt="2020-06-07T15:31:02.337" v="148"/>
          <ac:spMkLst>
            <pc:docMk/>
            <pc:sldMk cId="1236273098" sldId="268"/>
            <ac:spMk id="8" creationId="{A66F678B-BE14-4933-958E-BCA974D0DC86}"/>
          </ac:spMkLst>
        </pc:spChg>
        <pc:spChg chg="mod">
          <ac:chgData name="MONA ABEDI" userId="S::19032126@students.ltu.edu.au::d7aefcfb-8606-449e-99d8-50cf35c1ce93" providerId="AD" clId="Web-{4931FA17-001B-ECA8-74EA-189414DEC8DA}" dt="2020-06-07T15:11:15.765" v="1" actId="14100"/>
          <ac:spMkLst>
            <pc:docMk/>
            <pc:sldMk cId="1236273098" sldId="268"/>
            <ac:spMk id="9" creationId="{BC2C79EC-A761-41E5-9AFC-E5C747229A0A}"/>
          </ac:spMkLst>
        </pc:spChg>
        <pc:spChg chg="add mod">
          <ac:chgData name="MONA ABEDI" userId="S::19032126@students.ltu.edu.au::d7aefcfb-8606-449e-99d8-50cf35c1ce93" providerId="AD" clId="Web-{4931FA17-001B-ECA8-74EA-189414DEC8DA}" dt="2020-06-07T15:13:06.171" v="16" actId="1076"/>
          <ac:spMkLst>
            <pc:docMk/>
            <pc:sldMk cId="1236273098" sldId="268"/>
            <ac:spMk id="11" creationId="{D365B938-BB39-4C21-AEB9-48FB0B9CC295}"/>
          </ac:spMkLst>
        </pc:spChg>
        <pc:spChg chg="add mod">
          <ac:chgData name="MONA ABEDI" userId="S::19032126@students.ltu.edu.au::d7aefcfb-8606-449e-99d8-50cf35c1ce93" providerId="AD" clId="Web-{4931FA17-001B-ECA8-74EA-189414DEC8DA}" dt="2020-06-07T15:13:26.311" v="18" actId="1076"/>
          <ac:spMkLst>
            <pc:docMk/>
            <pc:sldMk cId="1236273098" sldId="268"/>
            <ac:spMk id="12" creationId="{C62B3766-E773-47FB-BB81-056E74E0425D}"/>
          </ac:spMkLst>
        </pc:spChg>
        <pc:spChg chg="add del">
          <ac:chgData name="MONA ABEDI" userId="S::19032126@students.ltu.edu.au::d7aefcfb-8606-449e-99d8-50cf35c1ce93" providerId="AD" clId="Web-{4931FA17-001B-ECA8-74EA-189414DEC8DA}" dt="2020-06-07T15:13:50.077" v="20"/>
          <ac:spMkLst>
            <pc:docMk/>
            <pc:sldMk cId="1236273098" sldId="268"/>
            <ac:spMk id="13" creationId="{C7437CD8-4EBD-4CF8-959D-DB24B1BAB150}"/>
          </ac:spMkLst>
        </pc:spChg>
        <pc:spChg chg="add mod">
          <ac:chgData name="MONA ABEDI" userId="S::19032126@students.ltu.edu.au::d7aefcfb-8606-449e-99d8-50cf35c1ce93" providerId="AD" clId="Web-{4931FA17-001B-ECA8-74EA-189414DEC8DA}" dt="2020-06-07T15:14:40.686" v="23" actId="14100"/>
          <ac:spMkLst>
            <pc:docMk/>
            <pc:sldMk cId="1236273098" sldId="268"/>
            <ac:spMk id="15" creationId="{30418676-80A2-4003-B89D-CFE126F40B1E}"/>
          </ac:spMkLst>
        </pc:spChg>
        <pc:spChg chg="add mod">
          <ac:chgData name="MONA ABEDI" userId="S::19032126@students.ltu.edu.au::d7aefcfb-8606-449e-99d8-50cf35c1ce93" providerId="AD" clId="Web-{4931FA17-001B-ECA8-74EA-189414DEC8DA}" dt="2020-06-07T15:15:05.404" v="26" actId="1076"/>
          <ac:spMkLst>
            <pc:docMk/>
            <pc:sldMk cId="1236273098" sldId="268"/>
            <ac:spMk id="16" creationId="{B6B31157-6B41-4276-BC21-8F04752140FA}"/>
          </ac:spMkLst>
        </pc:spChg>
        <pc:spChg chg="add mod">
          <ac:chgData name="MONA ABEDI" userId="S::19032126@students.ltu.edu.au::d7aefcfb-8606-449e-99d8-50cf35c1ce93" providerId="AD" clId="Web-{4931FA17-001B-ECA8-74EA-189414DEC8DA}" dt="2020-06-07T15:15:22.373" v="28" actId="1076"/>
          <ac:spMkLst>
            <pc:docMk/>
            <pc:sldMk cId="1236273098" sldId="268"/>
            <ac:spMk id="17" creationId="{7C3A5F2D-8467-48D8-B026-662D864B3AE1}"/>
          </ac:spMkLst>
        </pc:spChg>
        <pc:spChg chg="add mod">
          <ac:chgData name="MONA ABEDI" userId="S::19032126@students.ltu.edu.au::d7aefcfb-8606-449e-99d8-50cf35c1ce93" providerId="AD" clId="Web-{4931FA17-001B-ECA8-74EA-189414DEC8DA}" dt="2020-06-07T15:31:19.150" v="151" actId="1076"/>
          <ac:spMkLst>
            <pc:docMk/>
            <pc:sldMk cId="1236273098" sldId="268"/>
            <ac:spMk id="18" creationId="{38EE55FC-1330-46C4-B41D-DE1BD1B01254}"/>
          </ac:spMkLst>
        </pc:spChg>
        <pc:spChg chg="del">
          <ac:chgData name="MONA ABEDI" userId="S::19032126@students.ltu.edu.au::d7aefcfb-8606-449e-99d8-50cf35c1ce93" providerId="AD" clId="Web-{4931FA17-001B-ECA8-74EA-189414DEC8DA}" dt="2020-06-07T15:12:13.265" v="12"/>
          <ac:spMkLst>
            <pc:docMk/>
            <pc:sldMk cId="1236273098" sldId="268"/>
            <ac:spMk id="23" creationId="{A75F6BDA-7023-472F-B230-5FF323DB18FF}"/>
          </ac:spMkLst>
        </pc:spChg>
      </pc:sldChg>
      <pc:sldChg chg="addSp delSp modSp">
        <pc:chgData name="MONA ABEDI" userId="S::19032126@students.ltu.edu.au::d7aefcfb-8606-449e-99d8-50cf35c1ce93" providerId="AD" clId="Web-{4931FA17-001B-ECA8-74EA-189414DEC8DA}" dt="2020-06-07T15:20:31.684" v="92" actId="14100"/>
        <pc:sldMkLst>
          <pc:docMk/>
          <pc:sldMk cId="2566544889" sldId="269"/>
        </pc:sldMkLst>
        <pc:spChg chg="del mod">
          <ac:chgData name="MONA ABEDI" userId="S::19032126@students.ltu.edu.au::d7aefcfb-8606-449e-99d8-50cf35c1ce93" providerId="AD" clId="Web-{4931FA17-001B-ECA8-74EA-189414DEC8DA}" dt="2020-06-07T15:18:47.857" v="79"/>
          <ac:spMkLst>
            <pc:docMk/>
            <pc:sldMk cId="2566544889" sldId="269"/>
            <ac:spMk id="3" creationId="{D9819E99-0290-4C00-926A-3E4FC3AF2B82}"/>
          </ac:spMkLst>
        </pc:spChg>
        <pc:spChg chg="del mod ord">
          <ac:chgData name="MONA ABEDI" userId="S::19032126@students.ltu.edu.au::d7aefcfb-8606-449e-99d8-50cf35c1ce93" providerId="AD" clId="Web-{4931FA17-001B-ECA8-74EA-189414DEC8DA}" dt="2020-06-07T15:18:00.341" v="70"/>
          <ac:spMkLst>
            <pc:docMk/>
            <pc:sldMk cId="2566544889" sldId="269"/>
            <ac:spMk id="5" creationId="{396138AF-98FF-49B0-8C46-8E09D7AE27A6}"/>
          </ac:spMkLst>
        </pc:spChg>
        <pc:spChg chg="del">
          <ac:chgData name="MONA ABEDI" userId="S::19032126@students.ltu.edu.au::d7aefcfb-8606-449e-99d8-50cf35c1ce93" providerId="AD" clId="Web-{4931FA17-001B-ECA8-74EA-189414DEC8DA}" dt="2020-06-07T15:15:44.232" v="29"/>
          <ac:spMkLst>
            <pc:docMk/>
            <pc:sldMk cId="2566544889" sldId="269"/>
            <ac:spMk id="7" creationId="{7D750AE1-7ED6-41B1-9F30-6A8D0D07E54A}"/>
          </ac:spMkLst>
        </pc:spChg>
        <pc:spChg chg="del mod ord">
          <ac:chgData name="MONA ABEDI" userId="S::19032126@students.ltu.edu.au::d7aefcfb-8606-449e-99d8-50cf35c1ce93" providerId="AD" clId="Web-{4931FA17-001B-ECA8-74EA-189414DEC8DA}" dt="2020-06-07T15:18:27.982" v="76"/>
          <ac:spMkLst>
            <pc:docMk/>
            <pc:sldMk cId="2566544889" sldId="269"/>
            <ac:spMk id="15" creationId="{C5C78CDA-9C85-4F53-B1B5-03A652C31094}"/>
          </ac:spMkLst>
        </pc:spChg>
        <pc:spChg chg="add mod">
          <ac:chgData name="MONA ABEDI" userId="S::19032126@students.ltu.edu.au::d7aefcfb-8606-449e-99d8-50cf35c1ce93" providerId="AD" clId="Web-{4931FA17-001B-ECA8-74EA-189414DEC8DA}" dt="2020-06-07T15:18:10.841" v="72" actId="1076"/>
          <ac:spMkLst>
            <pc:docMk/>
            <pc:sldMk cId="2566544889" sldId="269"/>
            <ac:spMk id="16" creationId="{4095EB05-6980-4711-A2D9-4E6CC56F6559}"/>
          </ac:spMkLst>
        </pc:spChg>
        <pc:spChg chg="add mod">
          <ac:chgData name="MONA ABEDI" userId="S::19032126@students.ltu.edu.au::d7aefcfb-8606-449e-99d8-50cf35c1ce93" providerId="AD" clId="Web-{4931FA17-001B-ECA8-74EA-189414DEC8DA}" dt="2020-06-07T15:18:36.185" v="78" actId="1076"/>
          <ac:spMkLst>
            <pc:docMk/>
            <pc:sldMk cId="2566544889" sldId="269"/>
            <ac:spMk id="17" creationId="{29AF3143-C9F4-46E7-A12A-8EC4DEB437BE}"/>
          </ac:spMkLst>
        </pc:spChg>
        <pc:spChg chg="add mod">
          <ac:chgData name="MONA ABEDI" userId="S::19032126@students.ltu.edu.au::d7aefcfb-8606-449e-99d8-50cf35c1ce93" providerId="AD" clId="Web-{4931FA17-001B-ECA8-74EA-189414DEC8DA}" dt="2020-06-07T15:19:01.560" v="81" actId="1076"/>
          <ac:spMkLst>
            <pc:docMk/>
            <pc:sldMk cId="2566544889" sldId="269"/>
            <ac:spMk id="18" creationId="{CCADBEA2-7882-4FCC-B7A8-6162A66AFB6C}"/>
          </ac:spMkLst>
        </pc:spChg>
        <pc:spChg chg="add mod">
          <ac:chgData name="MONA ABEDI" userId="S::19032126@students.ltu.edu.au::d7aefcfb-8606-449e-99d8-50cf35c1ce93" providerId="AD" clId="Web-{4931FA17-001B-ECA8-74EA-189414DEC8DA}" dt="2020-06-07T15:19:55.263" v="86" actId="1076"/>
          <ac:spMkLst>
            <pc:docMk/>
            <pc:sldMk cId="2566544889" sldId="269"/>
            <ac:spMk id="19" creationId="{77CC9003-9FAB-488A-BA74-62D4C50CF04F}"/>
          </ac:spMkLst>
        </pc:spChg>
        <pc:spChg chg="add">
          <ac:chgData name="MONA ABEDI" userId="S::19032126@students.ltu.edu.au::d7aefcfb-8606-449e-99d8-50cf35c1ce93" providerId="AD" clId="Web-{4931FA17-001B-ECA8-74EA-189414DEC8DA}" dt="2020-06-07T15:16:36.685" v="48"/>
          <ac:spMkLst>
            <pc:docMk/>
            <pc:sldMk cId="2566544889" sldId="269"/>
            <ac:spMk id="20" creationId="{D3FFFA32-D9F4-4AF9-A025-CD128AC85E32}"/>
          </ac:spMkLst>
        </pc:spChg>
        <pc:spChg chg="add">
          <ac:chgData name="MONA ABEDI" userId="S::19032126@students.ltu.edu.au::d7aefcfb-8606-449e-99d8-50cf35c1ce93" providerId="AD" clId="Web-{4931FA17-001B-ECA8-74EA-189414DEC8DA}" dt="2020-06-07T15:19:27.778" v="83"/>
          <ac:spMkLst>
            <pc:docMk/>
            <pc:sldMk cId="2566544889" sldId="269"/>
            <ac:spMk id="21" creationId="{858ACF54-E880-49EE-BE45-16CC20FA8497}"/>
          </ac:spMkLst>
        </pc:spChg>
        <pc:spChg chg="del mod">
          <ac:chgData name="MONA ABEDI" userId="S::19032126@students.ltu.edu.au::d7aefcfb-8606-449e-99d8-50cf35c1ce93" providerId="AD" clId="Web-{4931FA17-001B-ECA8-74EA-189414DEC8DA}" dt="2020-06-07T15:15:49.514" v="33"/>
          <ac:spMkLst>
            <pc:docMk/>
            <pc:sldMk cId="2566544889" sldId="269"/>
            <ac:spMk id="34" creationId="{236D9D01-0931-4C2F-AFE1-2EBA3AA08D17}"/>
          </ac:spMkLst>
        </pc:spChg>
        <pc:grpChg chg="add">
          <ac:chgData name="MONA ABEDI" userId="S::19032126@students.ltu.edu.au::d7aefcfb-8606-449e-99d8-50cf35c1ce93" providerId="AD" clId="Web-{4931FA17-001B-ECA8-74EA-189414DEC8DA}" dt="2020-06-07T15:16:36.685" v="48"/>
          <ac:grpSpMkLst>
            <pc:docMk/>
            <pc:sldMk cId="2566544889" sldId="269"/>
            <ac:grpSpMk id="22" creationId="{2823A416-999C-4FA3-A853-0AE48404B5D7}"/>
          </ac:grpSpMkLst>
        </pc:grpChg>
        <pc:cxnChg chg="add mod">
          <ac:chgData name="MONA ABEDI" userId="S::19032126@students.ltu.edu.au::d7aefcfb-8606-449e-99d8-50cf35c1ce93" providerId="AD" clId="Web-{4931FA17-001B-ECA8-74EA-189414DEC8DA}" dt="2020-06-07T15:20:21.512" v="90" actId="14100"/>
          <ac:cxnSpMkLst>
            <pc:docMk/>
            <pc:sldMk cId="2566544889" sldId="269"/>
            <ac:cxnSpMk id="25" creationId="{FC87C2E6-09C4-40D0-8574-6204A7ACB76B}"/>
          </ac:cxnSpMkLst>
        </pc:cxnChg>
        <pc:cxnChg chg="add mod">
          <ac:chgData name="MONA ABEDI" userId="S::19032126@students.ltu.edu.au::d7aefcfb-8606-449e-99d8-50cf35c1ce93" providerId="AD" clId="Web-{4931FA17-001B-ECA8-74EA-189414DEC8DA}" dt="2020-06-07T15:20:31.684" v="92" actId="14100"/>
          <ac:cxnSpMkLst>
            <pc:docMk/>
            <pc:sldMk cId="2566544889" sldId="269"/>
            <ac:cxnSpMk id="26" creationId="{B417165A-7242-4364-9F1F-03C8F498C292}"/>
          </ac:cxnSpMkLst>
        </pc:cxnChg>
        <pc:cxnChg chg="del">
          <ac:chgData name="MONA ABEDI" userId="S::19032126@students.ltu.edu.au::d7aefcfb-8606-449e-99d8-50cf35c1ce93" providerId="AD" clId="Web-{4931FA17-001B-ECA8-74EA-189414DEC8DA}" dt="2020-06-07T15:15:54.654" v="35"/>
          <ac:cxnSpMkLst>
            <pc:docMk/>
            <pc:sldMk cId="2566544889" sldId="269"/>
            <ac:cxnSpMk id="27" creationId="{C43ED149-75D8-405F-8AD5-599B8C304B82}"/>
          </ac:cxnSpMkLst>
        </pc:cxnChg>
        <pc:cxnChg chg="del mod">
          <ac:chgData name="MONA ABEDI" userId="S::19032126@students.ltu.edu.au::d7aefcfb-8606-449e-99d8-50cf35c1ce93" providerId="AD" clId="Web-{4931FA17-001B-ECA8-74EA-189414DEC8DA}" dt="2020-06-07T15:15:52.060" v="34"/>
          <ac:cxnSpMkLst>
            <pc:docMk/>
            <pc:sldMk cId="2566544889" sldId="269"/>
            <ac:cxnSpMk id="33" creationId="{D1B67249-7E72-49AC-B3EE-212E20D94062}"/>
          </ac:cxnSpMkLst>
        </pc:cxnChg>
      </pc:sldChg>
      <pc:sldChg chg="new del">
        <pc:chgData name="MONA ABEDI" userId="S::19032126@students.ltu.edu.au::d7aefcfb-8606-449e-99d8-50cf35c1ce93" providerId="AD" clId="Web-{4931FA17-001B-ECA8-74EA-189414DEC8DA}" dt="2020-06-07T15:21:39.825" v="95"/>
        <pc:sldMkLst>
          <pc:docMk/>
          <pc:sldMk cId="4286135533" sldId="270"/>
        </pc:sldMkLst>
      </pc:sldChg>
      <pc:sldChg chg="add">
        <pc:chgData name="MONA ABEDI" userId="S::19032126@students.ltu.edu.au::d7aefcfb-8606-449e-99d8-50cf35c1ce93" providerId="AD" clId="Web-{4931FA17-001B-ECA8-74EA-189414DEC8DA}" dt="2020-06-07T15:21:36.762" v="94"/>
        <pc:sldMkLst>
          <pc:docMk/>
          <pc:sldMk cId="3159516860" sldId="271"/>
        </pc:sldMkLst>
      </pc:sldChg>
      <pc:sldChg chg="new del">
        <pc:chgData name="MONA ABEDI" userId="S::19032126@students.ltu.edu.au::d7aefcfb-8606-449e-99d8-50cf35c1ce93" providerId="AD" clId="Web-{4931FA17-001B-ECA8-74EA-189414DEC8DA}" dt="2020-06-07T15:22:33.809" v="98"/>
        <pc:sldMkLst>
          <pc:docMk/>
          <pc:sldMk cId="108816249" sldId="272"/>
        </pc:sldMkLst>
      </pc:sldChg>
      <pc:sldChg chg="addSp delSp modSp add">
        <pc:chgData name="MONA ABEDI" userId="S::19032126@students.ltu.edu.au::d7aefcfb-8606-449e-99d8-50cf35c1ce93" providerId="AD" clId="Web-{4931FA17-001B-ECA8-74EA-189414DEC8DA}" dt="2020-06-07T15:24:21.902" v="119"/>
        <pc:sldMkLst>
          <pc:docMk/>
          <pc:sldMk cId="3911909271" sldId="273"/>
        </pc:sldMkLst>
        <pc:spChg chg="ord">
          <ac:chgData name="MONA ABEDI" userId="S::19032126@students.ltu.edu.au::d7aefcfb-8606-449e-99d8-50cf35c1ce93" providerId="AD" clId="Web-{4931FA17-001B-ECA8-74EA-189414DEC8DA}" dt="2020-06-07T15:24:21.902" v="119"/>
          <ac:spMkLst>
            <pc:docMk/>
            <pc:sldMk cId="3911909271" sldId="273"/>
            <ac:spMk id="3" creationId="{C55F89D8-1236-4AEA-B5F1-77F02B80BFAB}"/>
          </ac:spMkLst>
        </pc:spChg>
        <pc:spChg chg="add mod">
          <ac:chgData name="MONA ABEDI" userId="S::19032126@students.ltu.edu.au::d7aefcfb-8606-449e-99d8-50cf35c1ce93" providerId="AD" clId="Web-{4931FA17-001B-ECA8-74EA-189414DEC8DA}" dt="2020-06-07T15:23:04.058" v="102" actId="20577"/>
          <ac:spMkLst>
            <pc:docMk/>
            <pc:sldMk cId="3911909271" sldId="273"/>
            <ac:spMk id="5" creationId="{14C6CF93-AB6F-413E-AB73-D16BB8A6F2BD}"/>
          </ac:spMkLst>
        </pc:spChg>
        <pc:spChg chg="add del">
          <ac:chgData name="MONA ABEDI" userId="S::19032126@students.ltu.edu.au::d7aefcfb-8606-449e-99d8-50cf35c1ce93" providerId="AD" clId="Web-{4931FA17-001B-ECA8-74EA-189414DEC8DA}" dt="2020-06-07T15:23:29.356" v="106"/>
          <ac:spMkLst>
            <pc:docMk/>
            <pc:sldMk cId="3911909271" sldId="273"/>
            <ac:spMk id="71" creationId="{F3060C83-F051-4F0E-ABAD-AA0DFC48B218}"/>
          </ac:spMkLst>
        </pc:spChg>
        <pc:spChg chg="add del">
          <ac:chgData name="MONA ABEDI" userId="S::19032126@students.ltu.edu.au::d7aefcfb-8606-449e-99d8-50cf35c1ce93" providerId="AD" clId="Web-{4931FA17-001B-ECA8-74EA-189414DEC8DA}" dt="2020-06-07T15:23:29.356" v="106"/>
          <ac:spMkLst>
            <pc:docMk/>
            <pc:sldMk cId="3911909271" sldId="273"/>
            <ac:spMk id="73" creationId="{83C98ABE-055B-441F-B07E-44F97F083C39}"/>
          </ac:spMkLst>
        </pc:spChg>
        <pc:spChg chg="add del">
          <ac:chgData name="MONA ABEDI" userId="S::19032126@students.ltu.edu.au::d7aefcfb-8606-449e-99d8-50cf35c1ce93" providerId="AD" clId="Web-{4931FA17-001B-ECA8-74EA-189414DEC8DA}" dt="2020-06-07T15:23:29.356" v="106"/>
          <ac:spMkLst>
            <pc:docMk/>
            <pc:sldMk cId="3911909271" sldId="273"/>
            <ac:spMk id="75" creationId="{29FDB030-9B49-4CED-8CCD-4D99382388AC}"/>
          </ac:spMkLst>
        </pc:spChg>
        <pc:spChg chg="add del">
          <ac:chgData name="MONA ABEDI" userId="S::19032126@students.ltu.edu.au::d7aefcfb-8606-449e-99d8-50cf35c1ce93" providerId="AD" clId="Web-{4931FA17-001B-ECA8-74EA-189414DEC8DA}" dt="2020-06-07T15:23:29.356" v="106"/>
          <ac:spMkLst>
            <pc:docMk/>
            <pc:sldMk cId="3911909271" sldId="273"/>
            <ac:spMk id="77" creationId="{3783CA14-24A1-485C-8B30-D6A5D87987AD}"/>
          </ac:spMkLst>
        </pc:spChg>
        <pc:spChg chg="add del">
          <ac:chgData name="MONA ABEDI" userId="S::19032126@students.ltu.edu.au::d7aefcfb-8606-449e-99d8-50cf35c1ce93" providerId="AD" clId="Web-{4931FA17-001B-ECA8-74EA-189414DEC8DA}" dt="2020-06-07T15:23:29.356" v="106"/>
          <ac:spMkLst>
            <pc:docMk/>
            <pc:sldMk cId="3911909271" sldId="273"/>
            <ac:spMk id="79" creationId="{9A97C86A-04D6-40F7-AE84-31AB43E6A846}"/>
          </ac:spMkLst>
        </pc:spChg>
        <pc:spChg chg="add del">
          <ac:chgData name="MONA ABEDI" userId="S::19032126@students.ltu.edu.au::d7aefcfb-8606-449e-99d8-50cf35c1ce93" providerId="AD" clId="Web-{4931FA17-001B-ECA8-74EA-189414DEC8DA}" dt="2020-06-07T15:23:29.356" v="106"/>
          <ac:spMkLst>
            <pc:docMk/>
            <pc:sldMk cId="3911909271" sldId="273"/>
            <ac:spMk id="81" creationId="{FF9F2414-84E8-453E-B1F3-389FDE8192D9}"/>
          </ac:spMkLst>
        </pc:spChg>
        <pc:spChg chg="add del">
          <ac:chgData name="MONA ABEDI" userId="S::19032126@students.ltu.edu.au::d7aefcfb-8606-449e-99d8-50cf35c1ce93" providerId="AD" clId="Web-{4931FA17-001B-ECA8-74EA-189414DEC8DA}" dt="2020-06-07T15:23:29.356" v="106"/>
          <ac:spMkLst>
            <pc:docMk/>
            <pc:sldMk cId="3911909271" sldId="273"/>
            <ac:spMk id="83" creationId="{3ECA69A1-7536-43AC-85EF-C7106179F5ED}"/>
          </ac:spMkLst>
        </pc:spChg>
        <pc:spChg chg="add del">
          <ac:chgData name="MONA ABEDI" userId="S::19032126@students.ltu.edu.au::d7aefcfb-8606-449e-99d8-50cf35c1ce93" providerId="AD" clId="Web-{4931FA17-001B-ECA8-74EA-189414DEC8DA}" dt="2020-06-07T15:23:40.027" v="110"/>
          <ac:spMkLst>
            <pc:docMk/>
            <pc:sldMk cId="3911909271" sldId="273"/>
            <ac:spMk id="1028" creationId="{F3060C83-F051-4F0E-ABAD-AA0DFC48B218}"/>
          </ac:spMkLst>
        </pc:spChg>
        <pc:spChg chg="add del">
          <ac:chgData name="MONA ABEDI" userId="S::19032126@students.ltu.edu.au::d7aefcfb-8606-449e-99d8-50cf35c1ce93" providerId="AD" clId="Web-{4931FA17-001B-ECA8-74EA-189414DEC8DA}" dt="2020-06-07T15:23:40.027" v="110"/>
          <ac:spMkLst>
            <pc:docMk/>
            <pc:sldMk cId="3911909271" sldId="273"/>
            <ac:spMk id="1029" creationId="{83C98ABE-055B-441F-B07E-44F97F083C39}"/>
          </ac:spMkLst>
        </pc:spChg>
        <pc:spChg chg="add del">
          <ac:chgData name="MONA ABEDI" userId="S::19032126@students.ltu.edu.au::d7aefcfb-8606-449e-99d8-50cf35c1ce93" providerId="AD" clId="Web-{4931FA17-001B-ECA8-74EA-189414DEC8DA}" dt="2020-06-07T15:23:40.027" v="110"/>
          <ac:spMkLst>
            <pc:docMk/>
            <pc:sldMk cId="3911909271" sldId="273"/>
            <ac:spMk id="1030" creationId="{29FDB030-9B49-4CED-8CCD-4D99382388AC}"/>
          </ac:spMkLst>
        </pc:spChg>
        <pc:spChg chg="add del">
          <ac:chgData name="MONA ABEDI" userId="S::19032126@students.ltu.edu.au::d7aefcfb-8606-449e-99d8-50cf35c1ce93" providerId="AD" clId="Web-{4931FA17-001B-ECA8-74EA-189414DEC8DA}" dt="2020-06-07T15:23:40.027" v="110"/>
          <ac:spMkLst>
            <pc:docMk/>
            <pc:sldMk cId="3911909271" sldId="273"/>
            <ac:spMk id="1031" creationId="{3783CA14-24A1-485C-8B30-D6A5D87987AD}"/>
          </ac:spMkLst>
        </pc:spChg>
        <pc:spChg chg="add del">
          <ac:chgData name="MONA ABEDI" userId="S::19032126@students.ltu.edu.au::d7aefcfb-8606-449e-99d8-50cf35c1ce93" providerId="AD" clId="Web-{4931FA17-001B-ECA8-74EA-189414DEC8DA}" dt="2020-06-07T15:23:40.027" v="110"/>
          <ac:spMkLst>
            <pc:docMk/>
            <pc:sldMk cId="3911909271" sldId="273"/>
            <ac:spMk id="1032" creationId="{9A97C86A-04D6-40F7-AE84-31AB43E6A846}"/>
          </ac:spMkLst>
        </pc:spChg>
        <pc:spChg chg="add del">
          <ac:chgData name="MONA ABEDI" userId="S::19032126@students.ltu.edu.au::d7aefcfb-8606-449e-99d8-50cf35c1ce93" providerId="AD" clId="Web-{4931FA17-001B-ECA8-74EA-189414DEC8DA}" dt="2020-06-07T15:23:40.027" v="110"/>
          <ac:spMkLst>
            <pc:docMk/>
            <pc:sldMk cId="3911909271" sldId="273"/>
            <ac:spMk id="1033" creationId="{FF9F2414-84E8-453E-B1F3-389FDE8192D9}"/>
          </ac:spMkLst>
        </pc:spChg>
        <pc:spChg chg="add del">
          <ac:chgData name="MONA ABEDI" userId="S::19032126@students.ltu.edu.au::d7aefcfb-8606-449e-99d8-50cf35c1ce93" providerId="AD" clId="Web-{4931FA17-001B-ECA8-74EA-189414DEC8DA}" dt="2020-06-07T15:23:40.027" v="110"/>
          <ac:spMkLst>
            <pc:docMk/>
            <pc:sldMk cId="3911909271" sldId="273"/>
            <ac:spMk id="1034" creationId="{3ECA69A1-7536-43AC-85EF-C7106179F5ED}"/>
          </ac:spMkLst>
        </pc:spChg>
        <pc:spChg chg="add del">
          <ac:chgData name="MONA ABEDI" userId="S::19032126@students.ltu.edu.au::d7aefcfb-8606-449e-99d8-50cf35c1ce93" providerId="AD" clId="Web-{4931FA17-001B-ECA8-74EA-189414DEC8DA}" dt="2020-06-07T15:24:13.105" v="116"/>
          <ac:spMkLst>
            <pc:docMk/>
            <pc:sldMk cId="3911909271" sldId="273"/>
            <ac:spMk id="1035" creationId="{B9FF99BD-075F-4761-A995-6FC574BD25EA}"/>
          </ac:spMkLst>
        </pc:spChg>
        <pc:spChg chg="add del">
          <ac:chgData name="MONA ABEDI" userId="S::19032126@students.ltu.edu.au::d7aefcfb-8606-449e-99d8-50cf35c1ce93" providerId="AD" clId="Web-{4931FA17-001B-ECA8-74EA-189414DEC8DA}" dt="2020-06-07T15:24:13.105" v="116"/>
          <ac:spMkLst>
            <pc:docMk/>
            <pc:sldMk cId="3911909271" sldId="273"/>
            <ac:spMk id="1036" creationId="{A7B21A54-9BA3-4EA9-B460-5A829ADD9051}"/>
          </ac:spMkLst>
        </pc:spChg>
        <pc:spChg chg="add del">
          <ac:chgData name="MONA ABEDI" userId="S::19032126@students.ltu.edu.au::d7aefcfb-8606-449e-99d8-50cf35c1ce93" providerId="AD" clId="Web-{4931FA17-001B-ECA8-74EA-189414DEC8DA}" dt="2020-06-07T15:24:13.105" v="116"/>
          <ac:spMkLst>
            <pc:docMk/>
            <pc:sldMk cId="3911909271" sldId="273"/>
            <ac:spMk id="1037" creationId="{6FA8F714-B9D8-488A-8CCA-E9948FF913A9}"/>
          </ac:spMkLst>
        </pc:spChg>
        <pc:spChg chg="add del">
          <ac:chgData name="MONA ABEDI" userId="S::19032126@students.ltu.edu.au::d7aefcfb-8606-449e-99d8-50cf35c1ce93" providerId="AD" clId="Web-{4931FA17-001B-ECA8-74EA-189414DEC8DA}" dt="2020-06-07T15:24:21.902" v="118"/>
          <ac:spMkLst>
            <pc:docMk/>
            <pc:sldMk cId="3911909271" sldId="273"/>
            <ac:spMk id="1038" creationId="{F3060C83-F051-4F0E-ABAD-AA0DFC48B218}"/>
          </ac:spMkLst>
        </pc:spChg>
        <pc:spChg chg="add del">
          <ac:chgData name="MONA ABEDI" userId="S::19032126@students.ltu.edu.au::d7aefcfb-8606-449e-99d8-50cf35c1ce93" providerId="AD" clId="Web-{4931FA17-001B-ECA8-74EA-189414DEC8DA}" dt="2020-06-07T15:24:21.902" v="118"/>
          <ac:spMkLst>
            <pc:docMk/>
            <pc:sldMk cId="3911909271" sldId="273"/>
            <ac:spMk id="1039" creationId="{83C98ABE-055B-441F-B07E-44F97F083C39}"/>
          </ac:spMkLst>
        </pc:spChg>
        <pc:spChg chg="add del">
          <ac:chgData name="MONA ABEDI" userId="S::19032126@students.ltu.edu.au::d7aefcfb-8606-449e-99d8-50cf35c1ce93" providerId="AD" clId="Web-{4931FA17-001B-ECA8-74EA-189414DEC8DA}" dt="2020-06-07T15:24:21.902" v="118"/>
          <ac:spMkLst>
            <pc:docMk/>
            <pc:sldMk cId="3911909271" sldId="273"/>
            <ac:spMk id="1040" creationId="{29FDB030-9B49-4CED-8CCD-4D99382388AC}"/>
          </ac:spMkLst>
        </pc:spChg>
        <pc:spChg chg="add del">
          <ac:chgData name="MONA ABEDI" userId="S::19032126@students.ltu.edu.au::d7aefcfb-8606-449e-99d8-50cf35c1ce93" providerId="AD" clId="Web-{4931FA17-001B-ECA8-74EA-189414DEC8DA}" dt="2020-06-07T15:24:21.902" v="118"/>
          <ac:spMkLst>
            <pc:docMk/>
            <pc:sldMk cId="3911909271" sldId="273"/>
            <ac:spMk id="1041" creationId="{3783CA14-24A1-485C-8B30-D6A5D87987AD}"/>
          </ac:spMkLst>
        </pc:spChg>
        <pc:spChg chg="add del">
          <ac:chgData name="MONA ABEDI" userId="S::19032126@students.ltu.edu.au::d7aefcfb-8606-449e-99d8-50cf35c1ce93" providerId="AD" clId="Web-{4931FA17-001B-ECA8-74EA-189414DEC8DA}" dt="2020-06-07T15:24:21.902" v="118"/>
          <ac:spMkLst>
            <pc:docMk/>
            <pc:sldMk cId="3911909271" sldId="273"/>
            <ac:spMk id="1042" creationId="{9A97C86A-04D6-40F7-AE84-31AB43E6A846}"/>
          </ac:spMkLst>
        </pc:spChg>
        <pc:spChg chg="add del">
          <ac:chgData name="MONA ABEDI" userId="S::19032126@students.ltu.edu.au::d7aefcfb-8606-449e-99d8-50cf35c1ce93" providerId="AD" clId="Web-{4931FA17-001B-ECA8-74EA-189414DEC8DA}" dt="2020-06-07T15:24:21.902" v="118"/>
          <ac:spMkLst>
            <pc:docMk/>
            <pc:sldMk cId="3911909271" sldId="273"/>
            <ac:spMk id="1043" creationId="{FF9F2414-84E8-453E-B1F3-389FDE8192D9}"/>
          </ac:spMkLst>
        </pc:spChg>
        <pc:spChg chg="add del">
          <ac:chgData name="MONA ABEDI" userId="S::19032126@students.ltu.edu.au::d7aefcfb-8606-449e-99d8-50cf35c1ce93" providerId="AD" clId="Web-{4931FA17-001B-ECA8-74EA-189414DEC8DA}" dt="2020-06-07T15:24:21.902" v="118"/>
          <ac:spMkLst>
            <pc:docMk/>
            <pc:sldMk cId="3911909271" sldId="273"/>
            <ac:spMk id="1044" creationId="{3ECA69A1-7536-43AC-85EF-C7106179F5ED}"/>
          </ac:spMkLst>
        </pc:spChg>
        <pc:spChg chg="add">
          <ac:chgData name="MONA ABEDI" userId="S::19032126@students.ltu.edu.au::d7aefcfb-8606-449e-99d8-50cf35c1ce93" providerId="AD" clId="Web-{4931FA17-001B-ECA8-74EA-189414DEC8DA}" dt="2020-06-07T15:24:21.902" v="119"/>
          <ac:spMkLst>
            <pc:docMk/>
            <pc:sldMk cId="3911909271" sldId="273"/>
            <ac:spMk id="1045" creationId="{32BC26D8-82FB-445E-AA49-62A77D7C1EE0}"/>
          </ac:spMkLst>
        </pc:spChg>
        <pc:spChg chg="add">
          <ac:chgData name="MONA ABEDI" userId="S::19032126@students.ltu.edu.au::d7aefcfb-8606-449e-99d8-50cf35c1ce93" providerId="AD" clId="Web-{4931FA17-001B-ECA8-74EA-189414DEC8DA}" dt="2020-06-07T15:24:21.902" v="119"/>
          <ac:spMkLst>
            <pc:docMk/>
            <pc:sldMk cId="3911909271" sldId="273"/>
            <ac:spMk id="1046" creationId="{CB44330D-EA18-4254-AA95-EB49948539B8}"/>
          </ac:spMkLst>
        </pc:spChg>
        <pc:picChg chg="mod">
          <ac:chgData name="MONA ABEDI" userId="S::19032126@students.ltu.edu.au::d7aefcfb-8606-449e-99d8-50cf35c1ce93" providerId="AD" clId="Web-{4931FA17-001B-ECA8-74EA-189414DEC8DA}" dt="2020-06-07T15:24:21.902" v="119"/>
          <ac:picMkLst>
            <pc:docMk/>
            <pc:sldMk cId="3911909271" sldId="273"/>
            <ac:picMk id="1026" creationId="{C473C21D-1573-4BEC-AA96-70B79A2C624C}"/>
          </ac:picMkLst>
        </pc:picChg>
      </pc:sldChg>
      <pc:sldChg chg="addSp delSp modSp new mod setBg">
        <pc:chgData name="MONA ABEDI" userId="S::19032126@students.ltu.edu.au::d7aefcfb-8606-449e-99d8-50cf35c1ce93" providerId="AD" clId="Web-{4931FA17-001B-ECA8-74EA-189414DEC8DA}" dt="2020-06-07T15:29:23.135" v="141" actId="14100"/>
        <pc:sldMkLst>
          <pc:docMk/>
          <pc:sldMk cId="2380661079" sldId="274"/>
        </pc:sldMkLst>
        <pc:spChg chg="add del">
          <ac:chgData name="MONA ABEDI" userId="S::19032126@students.ltu.edu.au::d7aefcfb-8606-449e-99d8-50cf35c1ce93" providerId="AD" clId="Web-{4931FA17-001B-ECA8-74EA-189414DEC8DA}" dt="2020-06-07T15:28:11.526" v="132"/>
          <ac:spMkLst>
            <pc:docMk/>
            <pc:sldMk cId="2380661079" sldId="274"/>
            <ac:spMk id="3" creationId="{B0DDC09A-EE77-4E58-9EE2-EF8CEB0AE8FF}"/>
          </ac:spMkLst>
        </pc:spChg>
        <pc:spChg chg="add mod">
          <ac:chgData name="MONA ABEDI" userId="S::19032126@students.ltu.edu.au::d7aefcfb-8606-449e-99d8-50cf35c1ce93" providerId="AD" clId="Web-{4931FA17-001B-ECA8-74EA-189414DEC8DA}" dt="2020-06-07T15:29:23.135" v="141" actId="14100"/>
          <ac:spMkLst>
            <pc:docMk/>
            <pc:sldMk cId="2380661079" sldId="274"/>
            <ac:spMk id="4" creationId="{68561CB5-15BD-4B46-B7CA-13E39BC6E5E2}"/>
          </ac:spMkLst>
        </pc:spChg>
        <pc:spChg chg="add">
          <ac:chgData name="MONA ABEDI" userId="S::19032126@students.ltu.edu.au::d7aefcfb-8606-449e-99d8-50cf35c1ce93" providerId="AD" clId="Web-{4931FA17-001B-ECA8-74EA-189414DEC8DA}" dt="2020-06-07T15:28:34.994" v="134"/>
          <ac:spMkLst>
            <pc:docMk/>
            <pc:sldMk cId="2380661079" sldId="274"/>
            <ac:spMk id="9" creationId="{1707FC24-6981-43D9-B525-C7832BA22463}"/>
          </ac:spMkLst>
        </pc:spChg>
        <pc:picChg chg="add mod ord">
          <ac:chgData name="MONA ABEDI" userId="S::19032126@students.ltu.edu.au::d7aefcfb-8606-449e-99d8-50cf35c1ce93" providerId="AD" clId="Web-{4931FA17-001B-ECA8-74EA-189414DEC8DA}" dt="2020-06-07T15:28:34.994" v="134"/>
          <ac:picMkLst>
            <pc:docMk/>
            <pc:sldMk cId="2380661079" sldId="274"/>
            <ac:picMk id="2" creationId="{81E530E3-17D5-42F3-857C-F52DF288170B}"/>
          </ac:picMkLst>
        </pc:picChg>
      </pc:sldChg>
      <pc:sldChg chg="new del">
        <pc:chgData name="MONA ABEDI" userId="S::19032126@students.ltu.edu.au::d7aefcfb-8606-449e-99d8-50cf35c1ce93" providerId="AD" clId="Web-{4931FA17-001B-ECA8-74EA-189414DEC8DA}" dt="2020-06-07T15:26:36.370" v="124"/>
        <pc:sldMkLst>
          <pc:docMk/>
          <pc:sldMk cId="4098117678" sldId="274"/>
        </pc:sldMkLst>
      </pc:sldChg>
    </pc:docChg>
  </pc:docChgLst>
  <pc:docChgLst>
    <pc:chgData name="LIAM MAGUIRE" userId="S::18344533@students.ltu.edu.au::7c2e06d2-7e16-4955-99bd-e2b069879401" providerId="AD" clId="Web-{858113CD-E9A5-6904-5E45-320A7EB17302}"/>
    <pc:docChg chg="addSld">
      <pc:chgData name="LIAM MAGUIRE" userId="S::18344533@students.ltu.edu.au::7c2e06d2-7e16-4955-99bd-e2b069879401" providerId="AD" clId="Web-{858113CD-E9A5-6904-5E45-320A7EB17302}" dt="2020-06-10T01:29:40.731" v="1"/>
      <pc:docMkLst>
        <pc:docMk/>
      </pc:docMkLst>
      <pc:sldChg chg="add">
        <pc:chgData name="LIAM MAGUIRE" userId="S::18344533@students.ltu.edu.au::7c2e06d2-7e16-4955-99bd-e2b069879401" providerId="AD" clId="Web-{858113CD-E9A5-6904-5E45-320A7EB17302}" dt="2020-06-10T01:29:40.653" v="0"/>
        <pc:sldMkLst>
          <pc:docMk/>
          <pc:sldMk cId="2218487817" sldId="275"/>
        </pc:sldMkLst>
      </pc:sldChg>
      <pc:sldChg chg="add">
        <pc:chgData name="LIAM MAGUIRE" userId="S::18344533@students.ltu.edu.au::7c2e06d2-7e16-4955-99bd-e2b069879401" providerId="AD" clId="Web-{858113CD-E9A5-6904-5E45-320A7EB17302}" dt="2020-06-10T01:29:40.731" v="1"/>
        <pc:sldMkLst>
          <pc:docMk/>
          <pc:sldMk cId="1440367520" sldId="276"/>
        </pc:sldMkLst>
      </pc:sldChg>
    </pc:docChg>
  </pc:docChgLst>
  <pc:docChgLst>
    <pc:chgData name="DAVID WISNIEWSKI" userId="S::17917777@students.ltu.edu.au::4dc16fc2-c047-4092-a071-4a02c1b91f05" providerId="AD" clId="Web-{4F405201-F0DF-D43B-B375-A5DEB8DFB7DB}"/>
    <pc:docChg chg="addSld delSld modSld">
      <pc:chgData name="DAVID WISNIEWSKI" userId="S::17917777@students.ltu.edu.au::4dc16fc2-c047-4092-a071-4a02c1b91f05" providerId="AD" clId="Web-{4F405201-F0DF-D43B-B375-A5DEB8DFB7DB}" dt="2020-06-10T08:47:29.930" v="1092"/>
      <pc:docMkLst>
        <pc:docMk/>
      </pc:docMkLst>
      <pc:sldChg chg="addSp delSp modSp new mod setBg">
        <pc:chgData name="DAVID WISNIEWSKI" userId="S::17917777@students.ltu.edu.au::4dc16fc2-c047-4092-a071-4a02c1b91f05" providerId="AD" clId="Web-{4F405201-F0DF-D43B-B375-A5DEB8DFB7DB}" dt="2020-06-10T07:00:19.796" v="943"/>
        <pc:sldMkLst>
          <pc:docMk/>
          <pc:sldMk cId="2945987445" sldId="282"/>
        </pc:sldMkLst>
        <pc:spChg chg="mod">
          <ac:chgData name="DAVID WISNIEWSKI" userId="S::17917777@students.ltu.edu.au::4dc16fc2-c047-4092-a071-4a02c1b91f05" providerId="AD" clId="Web-{4F405201-F0DF-D43B-B375-A5DEB8DFB7DB}" dt="2020-06-10T07:00:19.796" v="943"/>
          <ac:spMkLst>
            <pc:docMk/>
            <pc:sldMk cId="2945987445" sldId="282"/>
            <ac:spMk id="2" creationId="{049457B9-16EF-430B-8267-0CE35B1694EC}"/>
          </ac:spMkLst>
        </pc:spChg>
        <pc:spChg chg="del mod">
          <ac:chgData name="DAVID WISNIEWSKI" userId="S::17917777@students.ltu.edu.au::4dc16fc2-c047-4092-a071-4a02c1b91f05" providerId="AD" clId="Web-{4F405201-F0DF-D43B-B375-A5DEB8DFB7DB}" dt="2020-06-10T07:00:19.796" v="943"/>
          <ac:spMkLst>
            <pc:docMk/>
            <pc:sldMk cId="2945987445" sldId="282"/>
            <ac:spMk id="3" creationId="{314DE5D8-90F2-4009-9D58-6ED249AC5C2F}"/>
          </ac:spMkLst>
        </pc:spChg>
        <pc:graphicFrameChg chg="add">
          <ac:chgData name="DAVID WISNIEWSKI" userId="S::17917777@students.ltu.edu.au::4dc16fc2-c047-4092-a071-4a02c1b91f05" providerId="AD" clId="Web-{4F405201-F0DF-D43B-B375-A5DEB8DFB7DB}" dt="2020-06-10T07:00:19.796" v="943"/>
          <ac:graphicFrameMkLst>
            <pc:docMk/>
            <pc:sldMk cId="2945987445" sldId="282"/>
            <ac:graphicFrameMk id="5" creationId="{92D37DD0-BC5C-4F8E-9106-FFB71D25B7C9}"/>
          </ac:graphicFrameMkLst>
        </pc:graphicFrameChg>
      </pc:sldChg>
      <pc:sldChg chg="addSp delSp modSp new mod setBg">
        <pc:chgData name="DAVID WISNIEWSKI" userId="S::17917777@students.ltu.edu.au::4dc16fc2-c047-4092-a071-4a02c1b91f05" providerId="AD" clId="Web-{4F405201-F0DF-D43B-B375-A5DEB8DFB7DB}" dt="2020-06-10T07:00:40.593" v="954"/>
        <pc:sldMkLst>
          <pc:docMk/>
          <pc:sldMk cId="224203879" sldId="283"/>
        </pc:sldMkLst>
        <pc:spChg chg="mod">
          <ac:chgData name="DAVID WISNIEWSKI" userId="S::17917777@students.ltu.edu.au::4dc16fc2-c047-4092-a071-4a02c1b91f05" providerId="AD" clId="Web-{4F405201-F0DF-D43B-B375-A5DEB8DFB7DB}" dt="2020-06-10T07:00:40.593" v="954"/>
          <ac:spMkLst>
            <pc:docMk/>
            <pc:sldMk cId="224203879" sldId="283"/>
            <ac:spMk id="2" creationId="{C1D33225-C520-4ADA-8EED-A9A90C55C6BD}"/>
          </ac:spMkLst>
        </pc:spChg>
        <pc:spChg chg="add del mod">
          <ac:chgData name="DAVID WISNIEWSKI" userId="S::17917777@students.ltu.edu.au::4dc16fc2-c047-4092-a071-4a02c1b91f05" providerId="AD" clId="Web-{4F405201-F0DF-D43B-B375-A5DEB8DFB7DB}" dt="2020-06-10T07:00:40.593" v="954"/>
          <ac:spMkLst>
            <pc:docMk/>
            <pc:sldMk cId="224203879" sldId="283"/>
            <ac:spMk id="3" creationId="{686F5E9B-7CD6-4918-8BAB-26D54A8E2449}"/>
          </ac:spMkLst>
        </pc:spChg>
        <pc:spChg chg="add del">
          <ac:chgData name="DAVID WISNIEWSKI" userId="S::17917777@students.ltu.edu.au::4dc16fc2-c047-4092-a071-4a02c1b91f05" providerId="AD" clId="Web-{4F405201-F0DF-D43B-B375-A5DEB8DFB7DB}" dt="2020-06-10T07:00:27.280" v="945"/>
          <ac:spMkLst>
            <pc:docMk/>
            <pc:sldMk cId="224203879" sldId="283"/>
            <ac:spMk id="8" creationId="{8B9AA7C6-5E5A-498E-A6DF-A943376E09BC}"/>
          </ac:spMkLst>
        </pc:spChg>
        <pc:spChg chg="add del">
          <ac:chgData name="DAVID WISNIEWSKI" userId="S::17917777@students.ltu.edu.au::4dc16fc2-c047-4092-a071-4a02c1b91f05" providerId="AD" clId="Web-{4F405201-F0DF-D43B-B375-A5DEB8DFB7DB}" dt="2020-06-10T07:00:27.280" v="945"/>
          <ac:spMkLst>
            <pc:docMk/>
            <pc:sldMk cId="224203879" sldId="283"/>
            <ac:spMk id="14" creationId="{81E140AE-0ABF-47C8-BF32-7D2F0CF2BA44}"/>
          </ac:spMkLst>
        </pc:spChg>
        <pc:spChg chg="add del">
          <ac:chgData name="DAVID WISNIEWSKI" userId="S::17917777@students.ltu.edu.au::4dc16fc2-c047-4092-a071-4a02c1b91f05" providerId="AD" clId="Web-{4F405201-F0DF-D43B-B375-A5DEB8DFB7DB}" dt="2020-06-10T07:00:27.280" v="945"/>
          <ac:spMkLst>
            <pc:docMk/>
            <pc:sldMk cId="224203879" sldId="283"/>
            <ac:spMk id="16" creationId="{CBC4F608-B4B8-48C3-9572-C0F061B1CD99}"/>
          </ac:spMkLst>
        </pc:spChg>
        <pc:grpChg chg="add del">
          <ac:chgData name="DAVID WISNIEWSKI" userId="S::17917777@students.ltu.edu.au::4dc16fc2-c047-4092-a071-4a02c1b91f05" providerId="AD" clId="Web-{4F405201-F0DF-D43B-B375-A5DEB8DFB7DB}" dt="2020-06-10T07:00:27.280" v="945"/>
          <ac:grpSpMkLst>
            <pc:docMk/>
            <pc:sldMk cId="224203879" sldId="283"/>
            <ac:grpSpMk id="10" creationId="{83EAB11A-76F7-48F4-9B4F-5BFDF4BF9670}"/>
          </ac:grpSpMkLst>
        </pc:grpChg>
        <pc:graphicFrameChg chg="add del">
          <ac:chgData name="DAVID WISNIEWSKI" userId="S::17917777@students.ltu.edu.au::4dc16fc2-c047-4092-a071-4a02c1b91f05" providerId="AD" clId="Web-{4F405201-F0DF-D43B-B375-A5DEB8DFB7DB}" dt="2020-06-10T07:00:32.859" v="947"/>
          <ac:graphicFrameMkLst>
            <pc:docMk/>
            <pc:sldMk cId="224203879" sldId="283"/>
            <ac:graphicFrameMk id="5" creationId="{153D8F71-3B65-4AC8-8F47-B541E70392B4}"/>
          </ac:graphicFrameMkLst>
        </pc:graphicFrameChg>
        <pc:graphicFrameChg chg="add del">
          <ac:chgData name="DAVID WISNIEWSKI" userId="S::17917777@students.ltu.edu.au::4dc16fc2-c047-4092-a071-4a02c1b91f05" providerId="AD" clId="Web-{4F405201-F0DF-D43B-B375-A5DEB8DFB7DB}" dt="2020-06-10T07:00:36.624" v="949"/>
          <ac:graphicFrameMkLst>
            <pc:docMk/>
            <pc:sldMk cId="224203879" sldId="283"/>
            <ac:graphicFrameMk id="6" creationId="{860102A4-2D3D-451B-BDCC-8B75A910F9A6}"/>
          </ac:graphicFrameMkLst>
        </pc:graphicFrameChg>
        <pc:graphicFrameChg chg="add">
          <ac:chgData name="DAVID WISNIEWSKI" userId="S::17917777@students.ltu.edu.au::4dc16fc2-c047-4092-a071-4a02c1b91f05" providerId="AD" clId="Web-{4F405201-F0DF-D43B-B375-A5DEB8DFB7DB}" dt="2020-06-10T07:00:40.593" v="954"/>
          <ac:graphicFrameMkLst>
            <pc:docMk/>
            <pc:sldMk cId="224203879" sldId="283"/>
            <ac:graphicFrameMk id="7" creationId="{078D618E-BE6E-4234-907C-8F26E1E9C5AE}"/>
          </ac:graphicFrameMkLst>
        </pc:graphicFrameChg>
      </pc:sldChg>
      <pc:sldChg chg="addSp delSp modSp new mod setBg">
        <pc:chgData name="DAVID WISNIEWSKI" userId="S::17917777@students.ltu.edu.au::4dc16fc2-c047-4092-a071-4a02c1b91f05" providerId="AD" clId="Web-{4F405201-F0DF-D43B-B375-A5DEB8DFB7DB}" dt="2020-06-10T07:00:46.734" v="955"/>
        <pc:sldMkLst>
          <pc:docMk/>
          <pc:sldMk cId="4015498072" sldId="284"/>
        </pc:sldMkLst>
        <pc:spChg chg="mod">
          <ac:chgData name="DAVID WISNIEWSKI" userId="S::17917777@students.ltu.edu.au::4dc16fc2-c047-4092-a071-4a02c1b91f05" providerId="AD" clId="Web-{4F405201-F0DF-D43B-B375-A5DEB8DFB7DB}" dt="2020-06-10T07:00:46.734" v="955"/>
          <ac:spMkLst>
            <pc:docMk/>
            <pc:sldMk cId="4015498072" sldId="284"/>
            <ac:spMk id="2" creationId="{DAD16BEF-966E-4F82-980A-F501153A6A13}"/>
          </ac:spMkLst>
        </pc:spChg>
        <pc:spChg chg="del mod">
          <ac:chgData name="DAVID WISNIEWSKI" userId="S::17917777@students.ltu.edu.au::4dc16fc2-c047-4092-a071-4a02c1b91f05" providerId="AD" clId="Web-{4F405201-F0DF-D43B-B375-A5DEB8DFB7DB}" dt="2020-06-10T07:00:46.734" v="955"/>
          <ac:spMkLst>
            <pc:docMk/>
            <pc:sldMk cId="4015498072" sldId="284"/>
            <ac:spMk id="3" creationId="{D9AF340B-01A0-420F-BB31-3A25ECD918A6}"/>
          </ac:spMkLst>
        </pc:spChg>
        <pc:graphicFrameChg chg="add">
          <ac:chgData name="DAVID WISNIEWSKI" userId="S::17917777@students.ltu.edu.au::4dc16fc2-c047-4092-a071-4a02c1b91f05" providerId="AD" clId="Web-{4F405201-F0DF-D43B-B375-A5DEB8DFB7DB}" dt="2020-06-10T07:00:46.734" v="955"/>
          <ac:graphicFrameMkLst>
            <pc:docMk/>
            <pc:sldMk cId="4015498072" sldId="284"/>
            <ac:graphicFrameMk id="5" creationId="{CA909C2F-FF1D-4F41-B0B7-386E6B297563}"/>
          </ac:graphicFrameMkLst>
        </pc:graphicFrameChg>
      </pc:sldChg>
      <pc:sldChg chg="new del">
        <pc:chgData name="DAVID WISNIEWSKI" userId="S::17917777@students.ltu.edu.au::4dc16fc2-c047-4092-a071-4a02c1b91f05" providerId="AD" clId="Web-{4F405201-F0DF-D43B-B375-A5DEB8DFB7DB}" dt="2020-06-10T05:44:00.447" v="726"/>
        <pc:sldMkLst>
          <pc:docMk/>
          <pc:sldMk cId="1427767569" sldId="285"/>
        </pc:sldMkLst>
      </pc:sldChg>
      <pc:sldChg chg="new del">
        <pc:chgData name="DAVID WISNIEWSKI" userId="S::17917777@students.ltu.edu.au::4dc16fc2-c047-4092-a071-4a02c1b91f05" providerId="AD" clId="Web-{4F405201-F0DF-D43B-B375-A5DEB8DFB7DB}" dt="2020-06-10T05:44:38.384" v="729"/>
        <pc:sldMkLst>
          <pc:docMk/>
          <pc:sldMk cId="1659460153" sldId="287"/>
        </pc:sldMkLst>
      </pc:sldChg>
      <pc:sldChg chg="addSp delSp modSp new mod setBg">
        <pc:chgData name="DAVID WISNIEWSKI" userId="S::17917777@students.ltu.edu.au::4dc16fc2-c047-4092-a071-4a02c1b91f05" providerId="AD" clId="Web-{4F405201-F0DF-D43B-B375-A5DEB8DFB7DB}" dt="2020-06-10T08:46:36.196" v="1089" actId="20577"/>
        <pc:sldMkLst>
          <pc:docMk/>
          <pc:sldMk cId="2417304612" sldId="288"/>
        </pc:sldMkLst>
        <pc:spChg chg="mod">
          <ac:chgData name="DAVID WISNIEWSKI" userId="S::17917777@students.ltu.edu.au::4dc16fc2-c047-4092-a071-4a02c1b91f05" providerId="AD" clId="Web-{4F405201-F0DF-D43B-B375-A5DEB8DFB7DB}" dt="2020-06-10T07:55:25.606" v="1085"/>
          <ac:spMkLst>
            <pc:docMk/>
            <pc:sldMk cId="2417304612" sldId="288"/>
            <ac:spMk id="2" creationId="{55B16AEB-DBCC-4E9E-B8CF-A598EBE780D2}"/>
          </ac:spMkLst>
        </pc:spChg>
        <pc:spChg chg="del mod">
          <ac:chgData name="DAVID WISNIEWSKI" userId="S::17917777@students.ltu.edu.au::4dc16fc2-c047-4092-a071-4a02c1b91f05" providerId="AD" clId="Web-{4F405201-F0DF-D43B-B375-A5DEB8DFB7DB}" dt="2020-06-10T06:59:57.796" v="940"/>
          <ac:spMkLst>
            <pc:docMk/>
            <pc:sldMk cId="2417304612" sldId="288"/>
            <ac:spMk id="3" creationId="{675564A8-065D-4F9F-B30A-690C9700997B}"/>
          </ac:spMkLst>
        </pc:spChg>
        <pc:spChg chg="add del">
          <ac:chgData name="DAVID WISNIEWSKI" userId="S::17917777@students.ltu.edu.au::4dc16fc2-c047-4092-a071-4a02c1b91f05" providerId="AD" clId="Web-{4F405201-F0DF-D43B-B375-A5DEB8DFB7DB}" dt="2020-06-10T07:55:25.606" v="1085"/>
          <ac:spMkLst>
            <pc:docMk/>
            <pc:sldMk cId="2417304612" sldId="288"/>
            <ac:spMk id="17" creationId="{1DC5A442-E2D0-4F6D-894C-999AF89A7310}"/>
          </ac:spMkLst>
        </pc:spChg>
        <pc:spChg chg="add del">
          <ac:chgData name="DAVID WISNIEWSKI" userId="S::17917777@students.ltu.edu.au::4dc16fc2-c047-4092-a071-4a02c1b91f05" providerId="AD" clId="Web-{4F405201-F0DF-D43B-B375-A5DEB8DFB7DB}" dt="2020-06-10T07:55:25.606" v="1085"/>
          <ac:spMkLst>
            <pc:docMk/>
            <pc:sldMk cId="2417304612" sldId="288"/>
            <ac:spMk id="19" creationId="{90464369-70FA-42AF-948F-80664CA7BFE5}"/>
          </ac:spMkLst>
        </pc:spChg>
        <pc:spChg chg="add del">
          <ac:chgData name="DAVID WISNIEWSKI" userId="S::17917777@students.ltu.edu.au::4dc16fc2-c047-4092-a071-4a02c1b91f05" providerId="AD" clId="Web-{4F405201-F0DF-D43B-B375-A5DEB8DFB7DB}" dt="2020-06-10T07:55:25.606" v="1085"/>
          <ac:spMkLst>
            <pc:docMk/>
            <pc:sldMk cId="2417304612" sldId="288"/>
            <ac:spMk id="21" creationId="{CC552A98-EF7D-4D42-AB69-066B786AB55B}"/>
          </ac:spMkLst>
        </pc:spChg>
        <pc:spChg chg="add del">
          <ac:chgData name="DAVID WISNIEWSKI" userId="S::17917777@students.ltu.edu.au::4dc16fc2-c047-4092-a071-4a02c1b91f05" providerId="AD" clId="Web-{4F405201-F0DF-D43B-B375-A5DEB8DFB7DB}" dt="2020-06-10T07:55:25.606" v="1085"/>
          <ac:spMkLst>
            <pc:docMk/>
            <pc:sldMk cId="2417304612" sldId="288"/>
            <ac:spMk id="23" creationId="{A6604B49-AD5C-4590-B051-06C8222ECD99}"/>
          </ac:spMkLst>
        </pc:spChg>
        <pc:spChg chg="add del">
          <ac:chgData name="DAVID WISNIEWSKI" userId="S::17917777@students.ltu.edu.au::4dc16fc2-c047-4092-a071-4a02c1b91f05" providerId="AD" clId="Web-{4F405201-F0DF-D43B-B375-A5DEB8DFB7DB}" dt="2020-06-10T07:55:25.606" v="1085"/>
          <ac:spMkLst>
            <pc:docMk/>
            <pc:sldMk cId="2417304612" sldId="288"/>
            <ac:spMk id="25" creationId="{0BB19363-8354-4E75-A15C-A08F755171F6}"/>
          </ac:spMkLst>
        </pc:spChg>
        <pc:spChg chg="add del">
          <ac:chgData name="DAVID WISNIEWSKI" userId="S::17917777@students.ltu.edu.au::4dc16fc2-c047-4092-a071-4a02c1b91f05" providerId="AD" clId="Web-{4F405201-F0DF-D43B-B375-A5DEB8DFB7DB}" dt="2020-06-10T07:55:25.606" v="1085"/>
          <ac:spMkLst>
            <pc:docMk/>
            <pc:sldMk cId="2417304612" sldId="288"/>
            <ac:spMk id="27" creationId="{A648176E-454C-437C-B0FC-9B82FCF32B24}"/>
          </ac:spMkLst>
        </pc:spChg>
        <pc:spChg chg="add mod">
          <ac:chgData name="DAVID WISNIEWSKI" userId="S::17917777@students.ltu.edu.au::4dc16fc2-c047-4092-a071-4a02c1b91f05" providerId="AD" clId="Web-{4F405201-F0DF-D43B-B375-A5DEB8DFB7DB}" dt="2020-06-10T08:46:33.430" v="1086" actId="20577"/>
          <ac:spMkLst>
            <pc:docMk/>
            <pc:sldMk cId="2417304612" sldId="288"/>
            <ac:spMk id="40" creationId="{68BA76AC-381A-4BDF-9E98-1C57E31AB3A2}"/>
          </ac:spMkLst>
        </pc:spChg>
        <pc:spChg chg="add mod">
          <ac:chgData name="DAVID WISNIEWSKI" userId="S::17917777@students.ltu.edu.au::4dc16fc2-c047-4092-a071-4a02c1b91f05" providerId="AD" clId="Web-{4F405201-F0DF-D43B-B375-A5DEB8DFB7DB}" dt="2020-06-10T08:46:36.196" v="1089" actId="20577"/>
          <ac:spMkLst>
            <pc:docMk/>
            <pc:sldMk cId="2417304612" sldId="288"/>
            <ac:spMk id="41" creationId="{A5288346-BA4F-41B2-A5BA-5A3E8C30C3DF}"/>
          </ac:spMkLst>
        </pc:spChg>
        <pc:spChg chg="add del">
          <ac:chgData name="DAVID WISNIEWSKI" userId="S::17917777@students.ltu.edu.au::4dc16fc2-c047-4092-a071-4a02c1b91f05" providerId="AD" clId="Web-{4F405201-F0DF-D43B-B375-A5DEB8DFB7DB}" dt="2020-06-10T07:55:25.559" v="1084"/>
          <ac:spMkLst>
            <pc:docMk/>
            <pc:sldMk cId="2417304612" sldId="288"/>
            <ac:spMk id="43" creationId="{1DC5A442-E2D0-4F6D-894C-999AF89A7310}"/>
          </ac:spMkLst>
        </pc:spChg>
        <pc:spChg chg="add del">
          <ac:chgData name="DAVID WISNIEWSKI" userId="S::17917777@students.ltu.edu.au::4dc16fc2-c047-4092-a071-4a02c1b91f05" providerId="AD" clId="Web-{4F405201-F0DF-D43B-B375-A5DEB8DFB7DB}" dt="2020-06-10T07:55:25.559" v="1084"/>
          <ac:spMkLst>
            <pc:docMk/>
            <pc:sldMk cId="2417304612" sldId="288"/>
            <ac:spMk id="44" creationId="{90464369-70FA-42AF-948F-80664CA7BFE5}"/>
          </ac:spMkLst>
        </pc:spChg>
        <pc:spChg chg="add del">
          <ac:chgData name="DAVID WISNIEWSKI" userId="S::17917777@students.ltu.edu.au::4dc16fc2-c047-4092-a071-4a02c1b91f05" providerId="AD" clId="Web-{4F405201-F0DF-D43B-B375-A5DEB8DFB7DB}" dt="2020-06-10T07:55:25.559" v="1084"/>
          <ac:spMkLst>
            <pc:docMk/>
            <pc:sldMk cId="2417304612" sldId="288"/>
            <ac:spMk id="45" creationId="{CC552A98-EF7D-4D42-AB69-066B786AB55B}"/>
          </ac:spMkLst>
        </pc:spChg>
        <pc:spChg chg="add del">
          <ac:chgData name="DAVID WISNIEWSKI" userId="S::17917777@students.ltu.edu.au::4dc16fc2-c047-4092-a071-4a02c1b91f05" providerId="AD" clId="Web-{4F405201-F0DF-D43B-B375-A5DEB8DFB7DB}" dt="2020-06-10T07:55:16.106" v="1082"/>
          <ac:spMkLst>
            <pc:docMk/>
            <pc:sldMk cId="2417304612" sldId="288"/>
            <ac:spMk id="46" creationId="{F065D3F1-1E0F-4BC6-9846-BCE0BCC9DCF0}"/>
          </ac:spMkLst>
        </pc:spChg>
        <pc:spChg chg="add del">
          <ac:chgData name="DAVID WISNIEWSKI" userId="S::17917777@students.ltu.edu.au::4dc16fc2-c047-4092-a071-4a02c1b91f05" providerId="AD" clId="Web-{4F405201-F0DF-D43B-B375-A5DEB8DFB7DB}" dt="2020-06-10T07:55:16.106" v="1082"/>
          <ac:spMkLst>
            <pc:docMk/>
            <pc:sldMk cId="2417304612" sldId="288"/>
            <ac:spMk id="48" creationId="{CD84038B-4A56-439B-A184-79B2D4506692}"/>
          </ac:spMkLst>
        </pc:spChg>
        <pc:spChg chg="add del">
          <ac:chgData name="DAVID WISNIEWSKI" userId="S::17917777@students.ltu.edu.au::4dc16fc2-c047-4092-a071-4a02c1b91f05" providerId="AD" clId="Web-{4F405201-F0DF-D43B-B375-A5DEB8DFB7DB}" dt="2020-06-10T07:55:16.106" v="1082"/>
          <ac:spMkLst>
            <pc:docMk/>
            <pc:sldMk cId="2417304612" sldId="288"/>
            <ac:spMk id="50" creationId="{4F96EE13-2C4D-4262-812E-DDE5FC35F0AD}"/>
          </ac:spMkLst>
        </pc:spChg>
        <pc:spChg chg="add del">
          <ac:chgData name="DAVID WISNIEWSKI" userId="S::17917777@students.ltu.edu.au::4dc16fc2-c047-4092-a071-4a02c1b91f05" providerId="AD" clId="Web-{4F405201-F0DF-D43B-B375-A5DEB8DFB7DB}" dt="2020-06-10T07:55:25.559" v="1084"/>
          <ac:spMkLst>
            <pc:docMk/>
            <pc:sldMk cId="2417304612" sldId="288"/>
            <ac:spMk id="52" creationId="{A6604B49-AD5C-4590-B051-06C8222ECD99}"/>
          </ac:spMkLst>
        </pc:spChg>
        <pc:spChg chg="add del">
          <ac:chgData name="DAVID WISNIEWSKI" userId="S::17917777@students.ltu.edu.au::4dc16fc2-c047-4092-a071-4a02c1b91f05" providerId="AD" clId="Web-{4F405201-F0DF-D43B-B375-A5DEB8DFB7DB}" dt="2020-06-10T07:55:25.559" v="1084"/>
          <ac:spMkLst>
            <pc:docMk/>
            <pc:sldMk cId="2417304612" sldId="288"/>
            <ac:spMk id="54" creationId="{0BB19363-8354-4E75-A15C-A08F755171F6}"/>
          </ac:spMkLst>
        </pc:spChg>
        <pc:spChg chg="add del">
          <ac:chgData name="DAVID WISNIEWSKI" userId="S::17917777@students.ltu.edu.au::4dc16fc2-c047-4092-a071-4a02c1b91f05" providerId="AD" clId="Web-{4F405201-F0DF-D43B-B375-A5DEB8DFB7DB}" dt="2020-06-10T07:55:25.559" v="1084"/>
          <ac:spMkLst>
            <pc:docMk/>
            <pc:sldMk cId="2417304612" sldId="288"/>
            <ac:spMk id="56" creationId="{A648176E-454C-437C-B0FC-9B82FCF32B24}"/>
          </ac:spMkLst>
        </pc:spChg>
        <pc:graphicFrameChg chg="add mod ord modGraphic">
          <ac:chgData name="DAVID WISNIEWSKI" userId="S::17917777@students.ltu.edu.au::4dc16fc2-c047-4092-a071-4a02c1b91f05" providerId="AD" clId="Web-{4F405201-F0DF-D43B-B375-A5DEB8DFB7DB}" dt="2020-06-10T07:55:25.606" v="1085"/>
          <ac:graphicFrameMkLst>
            <pc:docMk/>
            <pc:sldMk cId="2417304612" sldId="288"/>
            <ac:graphicFrameMk id="5" creationId="{231CFF63-FE81-4BA7-8F41-2EEEA4CBA72F}"/>
          </ac:graphicFrameMkLst>
        </pc:graphicFrameChg>
        <pc:picChg chg="add del mod ord">
          <ac:chgData name="DAVID WISNIEWSKI" userId="S::17917777@students.ltu.edu.au::4dc16fc2-c047-4092-a071-4a02c1b91f05" providerId="AD" clId="Web-{4F405201-F0DF-D43B-B375-A5DEB8DFB7DB}" dt="2020-06-10T07:55:25.606" v="1085"/>
          <ac:picMkLst>
            <pc:docMk/>
            <pc:sldMk cId="2417304612" sldId="288"/>
            <ac:picMk id="11" creationId="{27644CD2-0924-4E07-A3D2-7116D6D5D610}"/>
          </ac:picMkLst>
        </pc:picChg>
        <pc:picChg chg="add del mod ord">
          <ac:chgData name="DAVID WISNIEWSKI" userId="S::17917777@students.ltu.edu.au::4dc16fc2-c047-4092-a071-4a02c1b91f05" providerId="AD" clId="Web-{4F405201-F0DF-D43B-B375-A5DEB8DFB7DB}" dt="2020-06-10T07:55:25.606" v="1085"/>
          <ac:picMkLst>
            <pc:docMk/>
            <pc:sldMk cId="2417304612" sldId="288"/>
            <ac:picMk id="12" creationId="{FE54EC36-6646-4B62-9023-637A32393534}"/>
          </ac:picMkLst>
        </pc:picChg>
      </pc:sldChg>
      <pc:sldChg chg="addSp delSp modSp new mod setBg">
        <pc:chgData name="DAVID WISNIEWSKI" userId="S::17917777@students.ltu.edu.au::4dc16fc2-c047-4092-a071-4a02c1b91f05" providerId="AD" clId="Web-{4F405201-F0DF-D43B-B375-A5DEB8DFB7DB}" dt="2020-06-10T07:00:09.374" v="941"/>
        <pc:sldMkLst>
          <pc:docMk/>
          <pc:sldMk cId="4166073821" sldId="289"/>
        </pc:sldMkLst>
        <pc:spChg chg="mod">
          <ac:chgData name="DAVID WISNIEWSKI" userId="S::17917777@students.ltu.edu.au::4dc16fc2-c047-4092-a071-4a02c1b91f05" providerId="AD" clId="Web-{4F405201-F0DF-D43B-B375-A5DEB8DFB7DB}" dt="2020-06-10T07:00:09.374" v="941"/>
          <ac:spMkLst>
            <pc:docMk/>
            <pc:sldMk cId="4166073821" sldId="289"/>
            <ac:spMk id="2" creationId="{F0CE4795-D3AD-4BDA-840D-6030E20B27CB}"/>
          </ac:spMkLst>
        </pc:spChg>
        <pc:spChg chg="del mod">
          <ac:chgData name="DAVID WISNIEWSKI" userId="S::17917777@students.ltu.edu.au::4dc16fc2-c047-4092-a071-4a02c1b91f05" providerId="AD" clId="Web-{4F405201-F0DF-D43B-B375-A5DEB8DFB7DB}" dt="2020-06-10T07:00:09.374" v="941"/>
          <ac:spMkLst>
            <pc:docMk/>
            <pc:sldMk cId="4166073821" sldId="289"/>
            <ac:spMk id="3" creationId="{5715A828-433B-484F-A62B-2170FB79B715}"/>
          </ac:spMkLst>
        </pc:spChg>
        <pc:graphicFrameChg chg="add">
          <ac:chgData name="DAVID WISNIEWSKI" userId="S::17917777@students.ltu.edu.au::4dc16fc2-c047-4092-a071-4a02c1b91f05" providerId="AD" clId="Web-{4F405201-F0DF-D43B-B375-A5DEB8DFB7DB}" dt="2020-06-10T07:00:09.374" v="941"/>
          <ac:graphicFrameMkLst>
            <pc:docMk/>
            <pc:sldMk cId="4166073821" sldId="289"/>
            <ac:graphicFrameMk id="5" creationId="{FBD3F391-B20E-49A7-ADFA-E561938657FD}"/>
          </ac:graphicFrameMkLst>
        </pc:graphicFrameChg>
      </pc:sldChg>
      <pc:sldChg chg="addSp delSp modSp new mod setBg">
        <pc:chgData name="DAVID WISNIEWSKI" userId="S::17917777@students.ltu.edu.au::4dc16fc2-c047-4092-a071-4a02c1b91f05" providerId="AD" clId="Web-{4F405201-F0DF-D43B-B375-A5DEB8DFB7DB}" dt="2020-06-10T07:00:13.655" v="942"/>
        <pc:sldMkLst>
          <pc:docMk/>
          <pc:sldMk cId="379735955" sldId="290"/>
        </pc:sldMkLst>
        <pc:spChg chg="mod">
          <ac:chgData name="DAVID WISNIEWSKI" userId="S::17917777@students.ltu.edu.au::4dc16fc2-c047-4092-a071-4a02c1b91f05" providerId="AD" clId="Web-{4F405201-F0DF-D43B-B375-A5DEB8DFB7DB}" dt="2020-06-10T07:00:13.655" v="942"/>
          <ac:spMkLst>
            <pc:docMk/>
            <pc:sldMk cId="379735955" sldId="290"/>
            <ac:spMk id="2" creationId="{47E89183-E44F-4029-BDF9-5D3DB0A7308A}"/>
          </ac:spMkLst>
        </pc:spChg>
        <pc:spChg chg="del">
          <ac:chgData name="DAVID WISNIEWSKI" userId="S::17917777@students.ltu.edu.au::4dc16fc2-c047-4092-a071-4a02c1b91f05" providerId="AD" clId="Web-{4F405201-F0DF-D43B-B375-A5DEB8DFB7DB}" dt="2020-06-10T07:00:13.655" v="942"/>
          <ac:spMkLst>
            <pc:docMk/>
            <pc:sldMk cId="379735955" sldId="290"/>
            <ac:spMk id="3" creationId="{08E380FF-9FDD-4339-8DBA-5F5927FA90CA}"/>
          </ac:spMkLst>
        </pc:spChg>
        <pc:spChg chg="add">
          <ac:chgData name="DAVID WISNIEWSKI" userId="S::17917777@students.ltu.edu.au::4dc16fc2-c047-4092-a071-4a02c1b91f05" providerId="AD" clId="Web-{4F405201-F0DF-D43B-B375-A5DEB8DFB7DB}" dt="2020-06-10T07:00:13.655" v="942"/>
          <ac:spMkLst>
            <pc:docMk/>
            <pc:sldMk cId="379735955" sldId="290"/>
            <ac:spMk id="8" creationId="{0E42565C-E3CC-4EF0-8093-88FCC788A3C2}"/>
          </ac:spMkLst>
        </pc:spChg>
        <pc:spChg chg="add">
          <ac:chgData name="DAVID WISNIEWSKI" userId="S::17917777@students.ltu.edu.au::4dc16fc2-c047-4092-a071-4a02c1b91f05" providerId="AD" clId="Web-{4F405201-F0DF-D43B-B375-A5DEB8DFB7DB}" dt="2020-06-10T07:00:13.655" v="942"/>
          <ac:spMkLst>
            <pc:docMk/>
            <pc:sldMk cId="379735955" sldId="290"/>
            <ac:spMk id="10" creationId="{02F429C4-ABC9-46FC-818A-B5429CDE4A96}"/>
          </ac:spMkLst>
        </pc:spChg>
        <pc:spChg chg="add">
          <ac:chgData name="DAVID WISNIEWSKI" userId="S::17917777@students.ltu.edu.au::4dc16fc2-c047-4092-a071-4a02c1b91f05" providerId="AD" clId="Web-{4F405201-F0DF-D43B-B375-A5DEB8DFB7DB}" dt="2020-06-10T07:00:13.655" v="942"/>
          <ac:spMkLst>
            <pc:docMk/>
            <pc:sldMk cId="379735955" sldId="290"/>
            <ac:spMk id="12" creationId="{2CEF98E4-3709-4952-8F42-2305CCE34FA3}"/>
          </ac:spMkLst>
        </pc:spChg>
        <pc:spChg chg="add">
          <ac:chgData name="DAVID WISNIEWSKI" userId="S::17917777@students.ltu.edu.au::4dc16fc2-c047-4092-a071-4a02c1b91f05" providerId="AD" clId="Web-{4F405201-F0DF-D43B-B375-A5DEB8DFB7DB}" dt="2020-06-10T07:00:13.655" v="942"/>
          <ac:spMkLst>
            <pc:docMk/>
            <pc:sldMk cId="379735955" sldId="290"/>
            <ac:spMk id="14" creationId="{F10BCCF5-D685-47FF-B675-647EAEB72C8E}"/>
          </ac:spMkLst>
        </pc:spChg>
        <pc:spChg chg="add">
          <ac:chgData name="DAVID WISNIEWSKI" userId="S::17917777@students.ltu.edu.au::4dc16fc2-c047-4092-a071-4a02c1b91f05" providerId="AD" clId="Web-{4F405201-F0DF-D43B-B375-A5DEB8DFB7DB}" dt="2020-06-10T07:00:13.655" v="942"/>
          <ac:spMkLst>
            <pc:docMk/>
            <pc:sldMk cId="379735955" sldId="290"/>
            <ac:spMk id="16" creationId="{B0EE8A42-107A-4D4C-8D56-BBAE95C7FC0D}"/>
          </ac:spMkLst>
        </pc:spChg>
      </pc:sldChg>
      <pc:sldChg chg="addSp modSp new mod setBg">
        <pc:chgData name="DAVID WISNIEWSKI" userId="S::17917777@students.ltu.edu.au::4dc16fc2-c047-4092-a071-4a02c1b91f05" providerId="AD" clId="Web-{4F405201-F0DF-D43B-B375-A5DEB8DFB7DB}" dt="2020-06-10T06:59:50.780" v="939"/>
        <pc:sldMkLst>
          <pc:docMk/>
          <pc:sldMk cId="3148995543" sldId="291"/>
        </pc:sldMkLst>
        <pc:spChg chg="mod">
          <ac:chgData name="DAVID WISNIEWSKI" userId="S::17917777@students.ltu.edu.au::4dc16fc2-c047-4092-a071-4a02c1b91f05" providerId="AD" clId="Web-{4F405201-F0DF-D43B-B375-A5DEB8DFB7DB}" dt="2020-06-10T06:59:50.780" v="939"/>
          <ac:spMkLst>
            <pc:docMk/>
            <pc:sldMk cId="3148995543" sldId="291"/>
            <ac:spMk id="2" creationId="{77069925-E49E-425F-8591-B1FA8648E39E}"/>
          </ac:spMkLst>
        </pc:spChg>
        <pc:spChg chg="mod">
          <ac:chgData name="DAVID WISNIEWSKI" userId="S::17917777@students.ltu.edu.au::4dc16fc2-c047-4092-a071-4a02c1b91f05" providerId="AD" clId="Web-{4F405201-F0DF-D43B-B375-A5DEB8DFB7DB}" dt="2020-06-10T06:59:50.780" v="939"/>
          <ac:spMkLst>
            <pc:docMk/>
            <pc:sldMk cId="3148995543" sldId="291"/>
            <ac:spMk id="3" creationId="{D05EE38D-AA34-4362-A2F4-46B9D99F6E5A}"/>
          </ac:spMkLst>
        </pc:spChg>
        <pc:spChg chg="add">
          <ac:chgData name="DAVID WISNIEWSKI" userId="S::17917777@students.ltu.edu.au::4dc16fc2-c047-4092-a071-4a02c1b91f05" providerId="AD" clId="Web-{4F405201-F0DF-D43B-B375-A5DEB8DFB7DB}" dt="2020-06-10T06:59:50.780" v="939"/>
          <ac:spMkLst>
            <pc:docMk/>
            <pc:sldMk cId="3148995543" sldId="291"/>
            <ac:spMk id="8" creationId="{A7895A40-19A4-42D6-9D30-DBC1E8002635}"/>
          </ac:spMkLst>
        </pc:spChg>
        <pc:spChg chg="add">
          <ac:chgData name="DAVID WISNIEWSKI" userId="S::17917777@students.ltu.edu.au::4dc16fc2-c047-4092-a071-4a02c1b91f05" providerId="AD" clId="Web-{4F405201-F0DF-D43B-B375-A5DEB8DFB7DB}" dt="2020-06-10T06:59:50.780" v="939"/>
          <ac:spMkLst>
            <pc:docMk/>
            <pc:sldMk cId="3148995543" sldId="291"/>
            <ac:spMk id="10" creationId="{02F429C4-ABC9-46FC-818A-B5429CDE4A96}"/>
          </ac:spMkLst>
        </pc:spChg>
        <pc:spChg chg="add">
          <ac:chgData name="DAVID WISNIEWSKI" userId="S::17917777@students.ltu.edu.au::4dc16fc2-c047-4092-a071-4a02c1b91f05" providerId="AD" clId="Web-{4F405201-F0DF-D43B-B375-A5DEB8DFB7DB}" dt="2020-06-10T06:59:50.780" v="939"/>
          <ac:spMkLst>
            <pc:docMk/>
            <pc:sldMk cId="3148995543" sldId="291"/>
            <ac:spMk id="12" creationId="{2CEF98E4-3709-4952-8F42-2305CCE34FA3}"/>
          </ac:spMkLst>
        </pc:spChg>
        <pc:spChg chg="add">
          <ac:chgData name="DAVID WISNIEWSKI" userId="S::17917777@students.ltu.edu.au::4dc16fc2-c047-4092-a071-4a02c1b91f05" providerId="AD" clId="Web-{4F405201-F0DF-D43B-B375-A5DEB8DFB7DB}" dt="2020-06-10T06:59:50.780" v="939"/>
          <ac:spMkLst>
            <pc:docMk/>
            <pc:sldMk cId="3148995543" sldId="291"/>
            <ac:spMk id="14" creationId="{F10BCCF5-D685-47FF-B675-647EAEB72C8E}"/>
          </ac:spMkLst>
        </pc:spChg>
        <pc:spChg chg="add">
          <ac:chgData name="DAVID WISNIEWSKI" userId="S::17917777@students.ltu.edu.au::4dc16fc2-c047-4092-a071-4a02c1b91f05" providerId="AD" clId="Web-{4F405201-F0DF-D43B-B375-A5DEB8DFB7DB}" dt="2020-06-10T06:59:50.780" v="939"/>
          <ac:spMkLst>
            <pc:docMk/>
            <pc:sldMk cId="3148995543" sldId="291"/>
            <ac:spMk id="16" creationId="{B0EE8A42-107A-4D4C-8D56-BBAE95C7FC0D}"/>
          </ac:spMkLst>
        </pc:spChg>
      </pc:sldChg>
      <pc:sldChg chg="addSp delSp modSp new del mod setBg">
        <pc:chgData name="DAVID WISNIEWSKI" userId="S::17917777@students.ltu.edu.au::4dc16fc2-c047-4092-a071-4a02c1b91f05" providerId="AD" clId="Web-{4F405201-F0DF-D43B-B375-A5DEB8DFB7DB}" dt="2020-06-10T08:47:29.930" v="1092"/>
        <pc:sldMkLst>
          <pc:docMk/>
          <pc:sldMk cId="2319232294" sldId="292"/>
        </pc:sldMkLst>
        <pc:spChg chg="mod">
          <ac:chgData name="DAVID WISNIEWSKI" userId="S::17917777@students.ltu.edu.au::4dc16fc2-c047-4092-a071-4a02c1b91f05" providerId="AD" clId="Web-{4F405201-F0DF-D43B-B375-A5DEB8DFB7DB}" dt="2020-06-10T07:53:09.232" v="990"/>
          <ac:spMkLst>
            <pc:docMk/>
            <pc:sldMk cId="2319232294" sldId="292"/>
            <ac:spMk id="2" creationId="{3AB73D5C-1B62-42D3-9532-7644C7CBFD01}"/>
          </ac:spMkLst>
        </pc:spChg>
        <pc:spChg chg="add del">
          <ac:chgData name="DAVID WISNIEWSKI" userId="S::17917777@students.ltu.edu.au::4dc16fc2-c047-4092-a071-4a02c1b91f05" providerId="AD" clId="Web-{4F405201-F0DF-D43B-B375-A5DEB8DFB7DB}" dt="2020-06-10T07:53:17.747" v="994"/>
          <ac:spMkLst>
            <pc:docMk/>
            <pc:sldMk cId="2319232294" sldId="292"/>
            <ac:spMk id="3" creationId="{26ABBDB9-99E0-44DC-9C74-9D8D55545F16}"/>
          </ac:spMkLst>
        </pc:spChg>
        <pc:spChg chg="add del">
          <ac:chgData name="DAVID WISNIEWSKI" userId="S::17917777@students.ltu.edu.au::4dc16fc2-c047-4092-a071-4a02c1b91f05" providerId="AD" clId="Web-{4F405201-F0DF-D43B-B375-A5DEB8DFB7DB}" dt="2020-06-10T07:52:45.419" v="982"/>
          <ac:spMkLst>
            <pc:docMk/>
            <pc:sldMk cId="2319232294" sldId="292"/>
            <ac:spMk id="7" creationId="{6D0091AB-48A7-4371-BFE7-81B2DDFA98E3}"/>
          </ac:spMkLst>
        </pc:spChg>
        <pc:spChg chg="add del">
          <ac:chgData name="DAVID WISNIEWSKI" userId="S::17917777@students.ltu.edu.au::4dc16fc2-c047-4092-a071-4a02c1b91f05" providerId="AD" clId="Web-{4F405201-F0DF-D43B-B375-A5DEB8DFB7DB}" dt="2020-06-10T07:52:47.779" v="984"/>
          <ac:spMkLst>
            <pc:docMk/>
            <pc:sldMk cId="2319232294" sldId="292"/>
            <ac:spMk id="8" creationId="{7A203437-703A-4E00-A8C0-91D328D6C7C7}"/>
          </ac:spMkLst>
        </pc:spChg>
        <pc:spChg chg="add del">
          <ac:chgData name="DAVID WISNIEWSKI" userId="S::17917777@students.ltu.edu.au::4dc16fc2-c047-4092-a071-4a02c1b91f05" providerId="AD" clId="Web-{4F405201-F0DF-D43B-B375-A5DEB8DFB7DB}" dt="2020-06-10T07:52:42.997" v="980"/>
          <ac:spMkLst>
            <pc:docMk/>
            <pc:sldMk cId="2319232294" sldId="292"/>
            <ac:spMk id="9" creationId="{2C53945F-486B-4F17-A505-B1A6D09E001A}"/>
          </ac:spMkLst>
        </pc:spChg>
        <pc:spChg chg="add del">
          <ac:chgData name="DAVID WISNIEWSKI" userId="S::17917777@students.ltu.edu.au::4dc16fc2-c047-4092-a071-4a02c1b91f05" providerId="AD" clId="Web-{4F405201-F0DF-D43B-B375-A5DEB8DFB7DB}" dt="2020-06-10T07:52:47.779" v="984"/>
          <ac:spMkLst>
            <pc:docMk/>
            <pc:sldMk cId="2319232294" sldId="292"/>
            <ac:spMk id="10" creationId="{CD84038B-4A56-439B-A184-79B2D4506692}"/>
          </ac:spMkLst>
        </pc:spChg>
        <pc:spChg chg="add del">
          <ac:chgData name="DAVID WISNIEWSKI" userId="S::17917777@students.ltu.edu.au::4dc16fc2-c047-4092-a071-4a02c1b91f05" providerId="AD" clId="Web-{4F405201-F0DF-D43B-B375-A5DEB8DFB7DB}" dt="2020-06-10T07:52:47.779" v="984"/>
          <ac:spMkLst>
            <pc:docMk/>
            <pc:sldMk cId="2319232294" sldId="292"/>
            <ac:spMk id="11" creationId="{0AD2D65D-628C-4947-8669-FD48F8BA0B7E}"/>
          </ac:spMkLst>
        </pc:spChg>
        <pc:spChg chg="add del">
          <ac:chgData name="DAVID WISNIEWSKI" userId="S::17917777@students.ltu.edu.au::4dc16fc2-c047-4092-a071-4a02c1b91f05" providerId="AD" clId="Web-{4F405201-F0DF-D43B-B375-A5DEB8DFB7DB}" dt="2020-06-10T07:52:42.997" v="980"/>
          <ac:spMkLst>
            <pc:docMk/>
            <pc:sldMk cId="2319232294" sldId="292"/>
            <ac:spMk id="12" creationId="{33CD251C-A887-4D2F-925B-FC097198538B}"/>
          </ac:spMkLst>
        </pc:spChg>
        <pc:spChg chg="add del">
          <ac:chgData name="DAVID WISNIEWSKI" userId="S::17917777@students.ltu.edu.au::4dc16fc2-c047-4092-a071-4a02c1b91f05" providerId="AD" clId="Web-{4F405201-F0DF-D43B-B375-A5DEB8DFB7DB}" dt="2020-06-10T07:52:50.201" v="986"/>
          <ac:spMkLst>
            <pc:docMk/>
            <pc:sldMk cId="2319232294" sldId="292"/>
            <ac:spMk id="13" creationId="{4F930A3D-658D-48F5-A13E-C57BA0B2B40A}"/>
          </ac:spMkLst>
        </pc:spChg>
        <pc:spChg chg="add del">
          <ac:chgData name="DAVID WISNIEWSKI" userId="S::17917777@students.ltu.edu.au::4dc16fc2-c047-4092-a071-4a02c1b91f05" providerId="AD" clId="Web-{4F405201-F0DF-D43B-B375-A5DEB8DFB7DB}" dt="2020-06-10T07:52:50.201" v="986"/>
          <ac:spMkLst>
            <pc:docMk/>
            <pc:sldMk cId="2319232294" sldId="292"/>
            <ac:spMk id="15" creationId="{99413ED5-9ED4-4772-BCE4-2BCAE6B12E35}"/>
          </ac:spMkLst>
        </pc:spChg>
        <pc:spChg chg="add del">
          <ac:chgData name="DAVID WISNIEWSKI" userId="S::17917777@students.ltu.edu.au::4dc16fc2-c047-4092-a071-4a02c1b91f05" providerId="AD" clId="Web-{4F405201-F0DF-D43B-B375-A5DEB8DFB7DB}" dt="2020-06-10T07:52:47.779" v="984"/>
          <ac:spMkLst>
            <pc:docMk/>
            <pc:sldMk cId="2319232294" sldId="292"/>
            <ac:spMk id="16" creationId="{4F96EE13-2C4D-4262-812E-DDE5FC35F0AD}"/>
          </ac:spMkLst>
        </pc:spChg>
        <pc:spChg chg="add del">
          <ac:chgData name="DAVID WISNIEWSKI" userId="S::17917777@students.ltu.edu.au::4dc16fc2-c047-4092-a071-4a02c1b91f05" providerId="AD" clId="Web-{4F405201-F0DF-D43B-B375-A5DEB8DFB7DB}" dt="2020-06-10T07:52:50.201" v="986"/>
          <ac:spMkLst>
            <pc:docMk/>
            <pc:sldMk cId="2319232294" sldId="292"/>
            <ac:spMk id="17" creationId="{04357C93-F0CB-4A1C-8F77-4E9063789819}"/>
          </ac:spMkLst>
        </pc:spChg>
        <pc:spChg chg="add del">
          <ac:chgData name="DAVID WISNIEWSKI" userId="S::17917777@students.ltu.edu.au::4dc16fc2-c047-4092-a071-4a02c1b91f05" providerId="AD" clId="Web-{4F405201-F0DF-D43B-B375-A5DEB8DFB7DB}" dt="2020-06-10T07:52:50.201" v="986"/>
          <ac:spMkLst>
            <pc:docMk/>
            <pc:sldMk cId="2319232294" sldId="292"/>
            <ac:spMk id="18" creationId="{6CF143E5-57C3-46A3-91A2-EDAA7A8E6A75}"/>
          </ac:spMkLst>
        </pc:spChg>
        <pc:spChg chg="add del">
          <ac:chgData name="DAVID WISNIEWSKI" userId="S::17917777@students.ltu.edu.au::4dc16fc2-c047-4092-a071-4a02c1b91f05" providerId="AD" clId="Web-{4F405201-F0DF-D43B-B375-A5DEB8DFB7DB}" dt="2020-06-10T07:52:52.732" v="988"/>
          <ac:spMkLst>
            <pc:docMk/>
            <pc:sldMk cId="2319232294" sldId="292"/>
            <ac:spMk id="19" creationId="{F29C2C85-1492-463C-B805-3FD3FCE93360}"/>
          </ac:spMkLst>
        </pc:spChg>
        <pc:spChg chg="add del">
          <ac:chgData name="DAVID WISNIEWSKI" userId="S::17917777@students.ltu.edu.au::4dc16fc2-c047-4092-a071-4a02c1b91f05" providerId="AD" clId="Web-{4F405201-F0DF-D43B-B375-A5DEB8DFB7DB}" dt="2020-06-10T07:53:09.232" v="990"/>
          <ac:spMkLst>
            <pc:docMk/>
            <pc:sldMk cId="2319232294" sldId="292"/>
            <ac:spMk id="21" creationId="{F065D3F1-1E0F-4BC6-9846-BCE0BCC9DCF0}"/>
          </ac:spMkLst>
        </pc:spChg>
        <pc:spChg chg="add del">
          <ac:chgData name="DAVID WISNIEWSKI" userId="S::17917777@students.ltu.edu.au::4dc16fc2-c047-4092-a071-4a02c1b91f05" providerId="AD" clId="Web-{4F405201-F0DF-D43B-B375-A5DEB8DFB7DB}" dt="2020-06-10T07:53:09.232" v="990"/>
          <ac:spMkLst>
            <pc:docMk/>
            <pc:sldMk cId="2319232294" sldId="292"/>
            <ac:spMk id="22" creationId="{A12A5ED4-3924-4213-A546-936690C782BC}"/>
          </ac:spMkLst>
        </pc:spChg>
        <pc:spChg chg="add del">
          <ac:chgData name="DAVID WISNIEWSKI" userId="S::17917777@students.ltu.edu.au::4dc16fc2-c047-4092-a071-4a02c1b91f05" providerId="AD" clId="Web-{4F405201-F0DF-D43B-B375-A5DEB8DFB7DB}" dt="2020-06-10T07:52:52.732" v="988"/>
          <ac:spMkLst>
            <pc:docMk/>
            <pc:sldMk cId="2319232294" sldId="292"/>
            <ac:spMk id="23" creationId="{8ED94938-268E-4C0A-A08A-B3980C78BAEB}"/>
          </ac:spMkLst>
        </pc:spChg>
        <pc:spChg chg="add del">
          <ac:chgData name="DAVID WISNIEWSKI" userId="S::17917777@students.ltu.edu.au::4dc16fc2-c047-4092-a071-4a02c1b91f05" providerId="AD" clId="Web-{4F405201-F0DF-D43B-B375-A5DEB8DFB7DB}" dt="2020-06-10T07:53:09.232" v="990"/>
          <ac:spMkLst>
            <pc:docMk/>
            <pc:sldMk cId="2319232294" sldId="292"/>
            <ac:spMk id="24" creationId="{CD84038B-4A56-439B-A184-79B2D4506692}"/>
          </ac:spMkLst>
        </pc:spChg>
        <pc:spChg chg="add del">
          <ac:chgData name="DAVID WISNIEWSKI" userId="S::17917777@students.ltu.edu.au::4dc16fc2-c047-4092-a071-4a02c1b91f05" providerId="AD" clId="Web-{4F405201-F0DF-D43B-B375-A5DEB8DFB7DB}" dt="2020-06-10T07:53:09.232" v="990"/>
          <ac:spMkLst>
            <pc:docMk/>
            <pc:sldMk cId="2319232294" sldId="292"/>
            <ac:spMk id="25" creationId="{4F96EE13-2C4D-4262-812E-DDE5FC35F0AD}"/>
          </ac:spMkLst>
        </pc:spChg>
        <pc:grpChg chg="add del">
          <ac:chgData name="DAVID WISNIEWSKI" userId="S::17917777@students.ltu.edu.au::4dc16fc2-c047-4092-a071-4a02c1b91f05" providerId="AD" clId="Web-{4F405201-F0DF-D43B-B375-A5DEB8DFB7DB}" dt="2020-06-10T07:52:42.997" v="980"/>
          <ac:grpSpMkLst>
            <pc:docMk/>
            <pc:sldMk cId="2319232294" sldId="292"/>
            <ac:grpSpMk id="14" creationId="{770AE191-D2EA-45C9-A44D-830C188F74CB}"/>
          </ac:grpSpMkLst>
        </pc:grpChg>
        <pc:grpChg chg="add del">
          <ac:chgData name="DAVID WISNIEWSKI" userId="S::17917777@students.ltu.edu.au::4dc16fc2-c047-4092-a071-4a02c1b91f05" providerId="AD" clId="Web-{4F405201-F0DF-D43B-B375-A5DEB8DFB7DB}" dt="2020-06-10T07:52:52.732" v="988"/>
          <ac:grpSpMkLst>
            <pc:docMk/>
            <pc:sldMk cId="2319232294" sldId="292"/>
            <ac:grpSpMk id="20" creationId="{B83D307E-DF68-43F8-97CE-0AAE950A7129}"/>
          </ac:grpSpMkLst>
        </pc:grpChg>
        <pc:picChg chg="add del mod ord">
          <ac:chgData name="DAVID WISNIEWSKI" userId="S::17917777@students.ltu.edu.au::4dc16fc2-c047-4092-a071-4a02c1b91f05" providerId="AD" clId="Web-{4F405201-F0DF-D43B-B375-A5DEB8DFB7DB}" dt="2020-06-10T07:53:17.747" v="994"/>
          <ac:picMkLst>
            <pc:docMk/>
            <pc:sldMk cId="2319232294" sldId="292"/>
            <ac:picMk id="4" creationId="{CBECB659-195C-4C9D-8259-3E07EAB494D9}"/>
          </ac:picMkLst>
        </pc:picChg>
        <pc:picChg chg="add del mod">
          <ac:chgData name="DAVID WISNIEWSKI" userId="S::17917777@students.ltu.edu.au::4dc16fc2-c047-4092-a071-4a02c1b91f05" providerId="AD" clId="Web-{4F405201-F0DF-D43B-B375-A5DEB8DFB7DB}" dt="2020-06-10T07:53:13.794" v="992"/>
          <ac:picMkLst>
            <pc:docMk/>
            <pc:sldMk cId="2319232294" sldId="292"/>
            <ac:picMk id="5" creationId="{318BB0EF-1BC7-415C-8D81-91FDE2E53277}"/>
          </ac:picMkLst>
        </pc:picChg>
      </pc:sldChg>
    </pc:docChg>
  </pc:docChgLst>
  <pc:docChgLst>
    <pc:chgData name="DAVID WISNIEWSKI" userId="S::17917777@students.ltu.edu.au::4dc16fc2-c047-4092-a071-4a02c1b91f05" providerId="AD" clId="Web-{C3541842-6BA2-5109-70E2-AA76A0D88B3C}"/>
    <pc:docChg chg="delSld">
      <pc:chgData name="DAVID WISNIEWSKI" userId="S::17917777@students.ltu.edu.au::4dc16fc2-c047-4092-a071-4a02c1b91f05" providerId="AD" clId="Web-{C3541842-6BA2-5109-70E2-AA76A0D88B3C}" dt="2020-06-12T03:50:43.266" v="0"/>
      <pc:docMkLst>
        <pc:docMk/>
      </pc:docMkLst>
      <pc:sldChg chg="del">
        <pc:chgData name="DAVID WISNIEWSKI" userId="S::17917777@students.ltu.edu.au::4dc16fc2-c047-4092-a071-4a02c1b91f05" providerId="AD" clId="Web-{C3541842-6BA2-5109-70E2-AA76A0D88B3C}" dt="2020-06-12T03:50:43.266" v="0"/>
        <pc:sldMkLst>
          <pc:docMk/>
          <pc:sldMk cId="4280159357" sldId="265"/>
        </pc:sldMkLst>
      </pc:sldChg>
    </pc:docChg>
  </pc:docChgLst>
  <pc:docChgLst>
    <pc:chgData name="MILIND RAJPOOT" userId="S::20102501@students.ltu.edu.au::30edf12f-553d-43be-80f8-9b3c36072826" providerId="AD" clId="Web-{B5D3B068-E23B-8F28-26A3-B8B8FD5AEBB8}"/>
    <pc:docChg chg="addSld delSld modSld sldOrd">
      <pc:chgData name="MILIND RAJPOOT" userId="S::20102501@students.ltu.edu.au::30edf12f-553d-43be-80f8-9b3c36072826" providerId="AD" clId="Web-{B5D3B068-E23B-8F28-26A3-B8B8FD5AEBB8}" dt="2020-06-10T05:17:22.944" v="21"/>
      <pc:docMkLst>
        <pc:docMk/>
      </pc:docMkLst>
      <pc:sldChg chg="delSp modSp ord">
        <pc:chgData name="MILIND RAJPOOT" userId="S::20102501@students.ltu.edu.au::30edf12f-553d-43be-80f8-9b3c36072826" providerId="AD" clId="Web-{B5D3B068-E23B-8F28-26A3-B8B8FD5AEBB8}" dt="2020-06-10T05:16:09.365" v="10"/>
        <pc:sldMkLst>
          <pc:docMk/>
          <pc:sldMk cId="2391802737" sldId="277"/>
        </pc:sldMkLst>
        <pc:spChg chg="del">
          <ac:chgData name="MILIND RAJPOOT" userId="S::20102501@students.ltu.edu.au::30edf12f-553d-43be-80f8-9b3c36072826" providerId="AD" clId="Web-{B5D3B068-E23B-8F28-26A3-B8B8FD5AEBB8}" dt="2020-06-10T05:15:02.287" v="1"/>
          <ac:spMkLst>
            <pc:docMk/>
            <pc:sldMk cId="2391802737" sldId="277"/>
            <ac:spMk id="2" creationId="{910212A0-88DF-4834-8F23-502A1433A9D7}"/>
          </ac:spMkLst>
        </pc:spChg>
        <pc:picChg chg="mod">
          <ac:chgData name="MILIND RAJPOOT" userId="S::20102501@students.ltu.edu.au::30edf12f-553d-43be-80f8-9b3c36072826" providerId="AD" clId="Web-{B5D3B068-E23B-8F28-26A3-B8B8FD5AEBB8}" dt="2020-06-10T05:15:08.115" v="3" actId="14100"/>
          <ac:picMkLst>
            <pc:docMk/>
            <pc:sldMk cId="2391802737" sldId="277"/>
            <ac:picMk id="4" creationId="{FD443BE7-AE27-4C46-BFFF-18FC05C0704A}"/>
          </ac:picMkLst>
        </pc:picChg>
      </pc:sldChg>
      <pc:sldChg chg="addSp delSp modSp new mod ord setBg">
        <pc:chgData name="MILIND RAJPOOT" userId="S::20102501@students.ltu.edu.au::30edf12f-553d-43be-80f8-9b3c36072826" providerId="AD" clId="Web-{B5D3B068-E23B-8F28-26A3-B8B8FD5AEBB8}" dt="2020-06-10T05:16:40.678" v="18"/>
        <pc:sldMkLst>
          <pc:docMk/>
          <pc:sldMk cId="483586446" sldId="278"/>
        </pc:sldMkLst>
        <pc:spChg chg="del">
          <ac:chgData name="MILIND RAJPOOT" userId="S::20102501@students.ltu.edu.au::30edf12f-553d-43be-80f8-9b3c36072826" providerId="AD" clId="Web-{B5D3B068-E23B-8F28-26A3-B8B8FD5AEBB8}" dt="2020-06-10T05:16:21.334" v="12"/>
          <ac:spMkLst>
            <pc:docMk/>
            <pc:sldMk cId="483586446" sldId="278"/>
            <ac:spMk id="2" creationId="{3D06FF35-8488-41A8-9C56-09F81B3A2798}"/>
          </ac:spMkLst>
        </pc:spChg>
        <pc:spChg chg="del">
          <ac:chgData name="MILIND RAJPOOT" userId="S::20102501@students.ltu.edu.au::30edf12f-553d-43be-80f8-9b3c36072826" providerId="AD" clId="Web-{B5D3B068-E23B-8F28-26A3-B8B8FD5AEBB8}" dt="2020-06-10T05:16:28.303" v="13"/>
          <ac:spMkLst>
            <pc:docMk/>
            <pc:sldMk cId="483586446" sldId="278"/>
            <ac:spMk id="3" creationId="{B91632B4-6055-4241-B4D6-1A7E92BA0C98}"/>
          </ac:spMkLst>
        </pc:spChg>
        <pc:picChg chg="add mod ord">
          <ac:chgData name="MILIND RAJPOOT" userId="S::20102501@students.ltu.edu.au::30edf12f-553d-43be-80f8-9b3c36072826" providerId="AD" clId="Web-{B5D3B068-E23B-8F28-26A3-B8B8FD5AEBB8}" dt="2020-06-10T05:16:40.678" v="18"/>
          <ac:picMkLst>
            <pc:docMk/>
            <pc:sldMk cId="483586446" sldId="278"/>
            <ac:picMk id="4" creationId="{777DADE0-C564-4421-B2BC-0DAE6CEB6E7A}"/>
          </ac:picMkLst>
        </pc:picChg>
      </pc:sldChg>
      <pc:sldChg chg="new del">
        <pc:chgData name="MILIND RAJPOOT" userId="S::20102501@students.ltu.edu.au::30edf12f-553d-43be-80f8-9b3c36072826" providerId="AD" clId="Web-{B5D3B068-E23B-8F28-26A3-B8B8FD5AEBB8}" dt="2020-06-10T05:15:47.428" v="5"/>
        <pc:sldMkLst>
          <pc:docMk/>
          <pc:sldMk cId="3717694033" sldId="278"/>
        </pc:sldMkLst>
      </pc:sldChg>
      <pc:sldChg chg="addSp delSp modSp new">
        <pc:chgData name="MILIND RAJPOOT" userId="S::20102501@students.ltu.edu.au::30edf12f-553d-43be-80f8-9b3c36072826" providerId="AD" clId="Web-{B5D3B068-E23B-8F28-26A3-B8B8FD5AEBB8}" dt="2020-06-10T05:17:22.944" v="21"/>
        <pc:sldMkLst>
          <pc:docMk/>
          <pc:sldMk cId="4263374293" sldId="279"/>
        </pc:sldMkLst>
        <pc:spChg chg="del">
          <ac:chgData name="MILIND RAJPOOT" userId="S::20102501@students.ltu.edu.au::30edf12f-553d-43be-80f8-9b3c36072826" providerId="AD" clId="Web-{B5D3B068-E23B-8F28-26A3-B8B8FD5AEBB8}" dt="2020-06-10T05:17:22.944" v="21"/>
          <ac:spMkLst>
            <pc:docMk/>
            <pc:sldMk cId="4263374293" sldId="279"/>
            <ac:spMk id="2" creationId="{CBDD23C6-A6C1-4043-AF31-0A3B6EEE4AFB}"/>
          </ac:spMkLst>
        </pc:spChg>
        <pc:spChg chg="del">
          <ac:chgData name="MILIND RAJPOOT" userId="S::20102501@students.ltu.edu.au::30edf12f-553d-43be-80f8-9b3c36072826" providerId="AD" clId="Web-{B5D3B068-E23B-8F28-26A3-B8B8FD5AEBB8}" dt="2020-06-10T05:17:21.366" v="20"/>
          <ac:spMkLst>
            <pc:docMk/>
            <pc:sldMk cId="4263374293" sldId="279"/>
            <ac:spMk id="3" creationId="{941A81A0-D3A0-42BE-A54F-5F55751F236F}"/>
          </ac:spMkLst>
        </pc:spChg>
        <pc:picChg chg="add mod ord">
          <ac:chgData name="MILIND RAJPOOT" userId="S::20102501@students.ltu.edu.au::30edf12f-553d-43be-80f8-9b3c36072826" providerId="AD" clId="Web-{B5D3B068-E23B-8F28-26A3-B8B8FD5AEBB8}" dt="2020-06-10T05:17:21.366" v="20"/>
          <ac:picMkLst>
            <pc:docMk/>
            <pc:sldMk cId="4263374293" sldId="279"/>
            <ac:picMk id="4" creationId="{A70B4E9E-9162-4B73-8F82-98F974877941}"/>
          </ac:picMkLst>
        </pc:picChg>
      </pc:sldChg>
    </pc:docChg>
  </pc:docChgLst>
  <pc:docChgLst>
    <pc:chgData name="MONA ABEDI" userId="S::19032126@students.ltu.edu.au::d7aefcfb-8606-449e-99d8-50cf35c1ce93" providerId="AD" clId="Web-{F0024C00-8581-6C39-9B94-78F55AFD9FC5}"/>
    <pc:docChg chg="modSld">
      <pc:chgData name="MONA ABEDI" userId="S::19032126@students.ltu.edu.au::d7aefcfb-8606-449e-99d8-50cf35c1ce93" providerId="AD" clId="Web-{F0024C00-8581-6C39-9B94-78F55AFD9FC5}" dt="2020-06-10T01:36:12.540" v="1" actId="14100"/>
      <pc:docMkLst>
        <pc:docMk/>
      </pc:docMkLst>
      <pc:sldChg chg="modSp">
        <pc:chgData name="MONA ABEDI" userId="S::19032126@students.ltu.edu.au::d7aefcfb-8606-449e-99d8-50cf35c1ce93" providerId="AD" clId="Web-{F0024C00-8581-6C39-9B94-78F55AFD9FC5}" dt="2020-06-10T01:36:12.540" v="1" actId="14100"/>
        <pc:sldMkLst>
          <pc:docMk/>
          <pc:sldMk cId="2011635795" sldId="264"/>
        </pc:sldMkLst>
        <pc:picChg chg="mod">
          <ac:chgData name="MONA ABEDI" userId="S::19032126@students.ltu.edu.au::d7aefcfb-8606-449e-99d8-50cf35c1ce93" providerId="AD" clId="Web-{F0024C00-8581-6C39-9B94-78F55AFD9FC5}" dt="2020-06-10T01:36:12.540" v="1" actId="14100"/>
          <ac:picMkLst>
            <pc:docMk/>
            <pc:sldMk cId="2011635795" sldId="264"/>
            <ac:picMk id="6" creationId="{74683298-25A7-4248-A891-C09F5A5CB630}"/>
          </ac:picMkLst>
        </pc:picChg>
      </pc:sldChg>
    </pc:docChg>
  </pc:docChgLst>
  <pc:docChgLst>
    <pc:chgData name="MILIND RAJPOOT" userId="S::20102501@students.ltu.edu.au::30edf12f-553d-43be-80f8-9b3c36072826" providerId="AD" clId="Web-{11B84ED2-8BC5-3416-ACA0-1C4B69EA4404}"/>
    <pc:docChg chg="addSld delSld modSld">
      <pc:chgData name="MILIND RAJPOOT" userId="S::20102501@students.ltu.edu.au::30edf12f-553d-43be-80f8-9b3c36072826" providerId="AD" clId="Web-{11B84ED2-8BC5-3416-ACA0-1C4B69EA4404}" dt="2020-06-10T05:13:31.439" v="6" actId="1076"/>
      <pc:docMkLst>
        <pc:docMk/>
      </pc:docMkLst>
      <pc:sldChg chg="new del">
        <pc:chgData name="MILIND RAJPOOT" userId="S::20102501@students.ltu.edu.au::30edf12f-553d-43be-80f8-9b3c36072826" providerId="AD" clId="Web-{11B84ED2-8BC5-3416-ACA0-1C4B69EA4404}" dt="2020-06-10T05:11:58.486" v="1"/>
        <pc:sldMkLst>
          <pc:docMk/>
          <pc:sldMk cId="2280198382" sldId="277"/>
        </pc:sldMkLst>
      </pc:sldChg>
      <pc:sldChg chg="addSp delSp modSp new">
        <pc:chgData name="MILIND RAJPOOT" userId="S::20102501@students.ltu.edu.au::30edf12f-553d-43be-80f8-9b3c36072826" providerId="AD" clId="Web-{11B84ED2-8BC5-3416-ACA0-1C4B69EA4404}" dt="2020-06-10T05:13:31.439" v="6" actId="1076"/>
        <pc:sldMkLst>
          <pc:docMk/>
          <pc:sldMk cId="2391802737" sldId="277"/>
        </pc:sldMkLst>
        <pc:spChg chg="del">
          <ac:chgData name="MILIND RAJPOOT" userId="S::20102501@students.ltu.edu.au::30edf12f-553d-43be-80f8-9b3c36072826" providerId="AD" clId="Web-{11B84ED2-8BC5-3416-ACA0-1C4B69EA4404}" dt="2020-06-10T05:12:46.642" v="3"/>
          <ac:spMkLst>
            <pc:docMk/>
            <pc:sldMk cId="2391802737" sldId="277"/>
            <ac:spMk id="3" creationId="{C8222CBE-AE4A-48B8-9225-C9871CCC4CA9}"/>
          </ac:spMkLst>
        </pc:spChg>
        <pc:picChg chg="add mod ord">
          <ac:chgData name="MILIND RAJPOOT" userId="S::20102501@students.ltu.edu.au::30edf12f-553d-43be-80f8-9b3c36072826" providerId="AD" clId="Web-{11B84ED2-8BC5-3416-ACA0-1C4B69EA4404}" dt="2020-06-10T05:13:31.439" v="6" actId="1076"/>
          <ac:picMkLst>
            <pc:docMk/>
            <pc:sldMk cId="2391802737" sldId="277"/>
            <ac:picMk id="4" creationId="{FD443BE7-AE27-4C46-BFFF-18FC05C0704A}"/>
          </ac:picMkLst>
        </pc:picChg>
      </pc:sldChg>
    </pc:docChg>
  </pc:docChgLst>
  <pc:docChgLst>
    <pc:chgData name="MILIND RAJPOOT" userId="S::20102501@students.ltu.edu.au::30edf12f-553d-43be-80f8-9b3c36072826" providerId="AD" clId="Web-{B647CB12-249E-846C-CAD5-04AFF9FC6CED}"/>
    <pc:docChg chg="addSld modSld">
      <pc:chgData name="MILIND RAJPOOT" userId="S::20102501@students.ltu.edu.au::30edf12f-553d-43be-80f8-9b3c36072826" providerId="AD" clId="Web-{B647CB12-249E-846C-CAD5-04AFF9FC6CED}" dt="2020-06-10T05:50:12.078" v="238" actId="1076"/>
      <pc:docMkLst>
        <pc:docMk/>
      </pc:docMkLst>
      <pc:sldChg chg="modSp mod setBg">
        <pc:chgData name="MILIND RAJPOOT" userId="S::20102501@students.ltu.edu.au::30edf12f-553d-43be-80f8-9b3c36072826" providerId="AD" clId="Web-{B647CB12-249E-846C-CAD5-04AFF9FC6CED}" dt="2020-06-10T05:20:36.890" v="0"/>
        <pc:sldMkLst>
          <pc:docMk/>
          <pc:sldMk cId="4263374293" sldId="279"/>
        </pc:sldMkLst>
        <pc:picChg chg="mod">
          <ac:chgData name="MILIND RAJPOOT" userId="S::20102501@students.ltu.edu.au::30edf12f-553d-43be-80f8-9b3c36072826" providerId="AD" clId="Web-{B647CB12-249E-846C-CAD5-04AFF9FC6CED}" dt="2020-06-10T05:20:36.890" v="0"/>
          <ac:picMkLst>
            <pc:docMk/>
            <pc:sldMk cId="4263374293" sldId="279"/>
            <ac:picMk id="4" creationId="{A70B4E9E-9162-4B73-8F82-98F974877941}"/>
          </ac:picMkLst>
        </pc:picChg>
      </pc:sldChg>
      <pc:sldChg chg="addSp delSp modSp new mod setBg">
        <pc:chgData name="MILIND RAJPOOT" userId="S::20102501@students.ltu.edu.au::30edf12f-553d-43be-80f8-9b3c36072826" providerId="AD" clId="Web-{B647CB12-249E-846C-CAD5-04AFF9FC6CED}" dt="2020-06-10T05:28:33.277" v="18"/>
        <pc:sldMkLst>
          <pc:docMk/>
          <pc:sldMk cId="653403048" sldId="280"/>
        </pc:sldMkLst>
        <pc:spChg chg="del">
          <ac:chgData name="MILIND RAJPOOT" userId="S::20102501@students.ltu.edu.au::30edf12f-553d-43be-80f8-9b3c36072826" providerId="AD" clId="Web-{B647CB12-249E-846C-CAD5-04AFF9FC6CED}" dt="2020-06-10T05:20:59.796" v="2"/>
          <ac:spMkLst>
            <pc:docMk/>
            <pc:sldMk cId="653403048" sldId="280"/>
            <ac:spMk id="2" creationId="{45208AD4-CC85-49BF-B866-8BB91A735CE1}"/>
          </ac:spMkLst>
        </pc:spChg>
        <pc:spChg chg="del">
          <ac:chgData name="MILIND RAJPOOT" userId="S::20102501@students.ltu.edu.au::30edf12f-553d-43be-80f8-9b3c36072826" providerId="AD" clId="Web-{B647CB12-249E-846C-CAD5-04AFF9FC6CED}" dt="2020-06-10T05:21:06.796" v="3"/>
          <ac:spMkLst>
            <pc:docMk/>
            <pc:sldMk cId="653403048" sldId="280"/>
            <ac:spMk id="3" creationId="{B0C6ABA6-EAC1-41C7-8F47-B665F516C3B3}"/>
          </ac:spMkLst>
        </pc:spChg>
        <pc:spChg chg="add del mod">
          <ac:chgData name="MILIND RAJPOOT" userId="S::20102501@students.ltu.edu.au::30edf12f-553d-43be-80f8-9b3c36072826" providerId="AD" clId="Web-{B647CB12-249E-846C-CAD5-04AFF9FC6CED}" dt="2020-06-10T05:27:33.949" v="6"/>
          <ac:spMkLst>
            <pc:docMk/>
            <pc:sldMk cId="653403048" sldId="280"/>
            <ac:spMk id="6" creationId="{2630739F-845F-45D7-A9BF-4B1BB27B664A}"/>
          </ac:spMkLst>
        </pc:spChg>
        <pc:spChg chg="add">
          <ac:chgData name="MILIND RAJPOOT" userId="S::20102501@students.ltu.edu.au::30edf12f-553d-43be-80f8-9b3c36072826" providerId="AD" clId="Web-{B647CB12-249E-846C-CAD5-04AFF9FC6CED}" dt="2020-06-10T05:28:33.277" v="18"/>
          <ac:spMkLst>
            <pc:docMk/>
            <pc:sldMk cId="653403048" sldId="280"/>
            <ac:spMk id="9" creationId="{3DAD86CA-8235-409B-982B-5E7A033E2392}"/>
          </ac:spMkLst>
        </pc:spChg>
        <pc:spChg chg="add">
          <ac:chgData name="MILIND RAJPOOT" userId="S::20102501@students.ltu.edu.au::30edf12f-553d-43be-80f8-9b3c36072826" providerId="AD" clId="Web-{B647CB12-249E-846C-CAD5-04AFF9FC6CED}" dt="2020-06-10T05:28:33.277" v="18"/>
          <ac:spMkLst>
            <pc:docMk/>
            <pc:sldMk cId="653403048" sldId="280"/>
            <ac:spMk id="10" creationId="{9F234FBA-3501-47B4-AE0C-AA4AFBC8F603}"/>
          </ac:spMkLst>
        </pc:spChg>
        <pc:spChg chg="add del">
          <ac:chgData name="MILIND RAJPOOT" userId="S::20102501@students.ltu.edu.au::30edf12f-553d-43be-80f8-9b3c36072826" providerId="AD" clId="Web-{B647CB12-249E-846C-CAD5-04AFF9FC6CED}" dt="2020-06-10T05:28:33.261" v="17"/>
          <ac:spMkLst>
            <pc:docMk/>
            <pc:sldMk cId="653403048" sldId="280"/>
            <ac:spMk id="12" creationId="{53BB5D57-6178-4F62-B472-0312F6D95A85}"/>
          </ac:spMkLst>
        </pc:spChg>
        <pc:spChg chg="add del">
          <ac:chgData name="MILIND RAJPOOT" userId="S::20102501@students.ltu.edu.au::30edf12f-553d-43be-80f8-9b3c36072826" providerId="AD" clId="Web-{B647CB12-249E-846C-CAD5-04AFF9FC6CED}" dt="2020-06-10T05:28:33.261" v="17"/>
          <ac:spMkLst>
            <pc:docMk/>
            <pc:sldMk cId="653403048" sldId="280"/>
            <ac:spMk id="14" creationId="{4C61BD32-7542-4D52-BA5A-3ADE869BF8AC}"/>
          </ac:spMkLst>
        </pc:spChg>
        <pc:spChg chg="add">
          <ac:chgData name="MILIND RAJPOOT" userId="S::20102501@students.ltu.edu.au::30edf12f-553d-43be-80f8-9b3c36072826" providerId="AD" clId="Web-{B647CB12-249E-846C-CAD5-04AFF9FC6CED}" dt="2020-06-10T05:28:33.277" v="18"/>
          <ac:spMkLst>
            <pc:docMk/>
            <pc:sldMk cId="653403048" sldId="280"/>
            <ac:spMk id="16" creationId="{B5EF893B-0491-416E-9D33-BADE9600792A}"/>
          </ac:spMkLst>
        </pc:spChg>
        <pc:picChg chg="add del mod ord">
          <ac:chgData name="MILIND RAJPOOT" userId="S::20102501@students.ltu.edu.au::30edf12f-553d-43be-80f8-9b3c36072826" providerId="AD" clId="Web-{B647CB12-249E-846C-CAD5-04AFF9FC6CED}" dt="2020-06-10T05:21:25.843" v="5"/>
          <ac:picMkLst>
            <pc:docMk/>
            <pc:sldMk cId="653403048" sldId="280"/>
            <ac:picMk id="4" creationId="{4A12B86F-A318-4B17-8967-36EB6651EBE7}"/>
          </ac:picMkLst>
        </pc:picChg>
        <pc:picChg chg="add mod ord">
          <ac:chgData name="MILIND RAJPOOT" userId="S::20102501@students.ltu.edu.au::30edf12f-553d-43be-80f8-9b3c36072826" providerId="AD" clId="Web-{B647CB12-249E-846C-CAD5-04AFF9FC6CED}" dt="2020-06-10T05:28:33.277" v="18"/>
          <ac:picMkLst>
            <pc:docMk/>
            <pc:sldMk cId="653403048" sldId="280"/>
            <ac:picMk id="7" creationId="{31EAD1EF-BAB4-4321-BF02-BCAF9B0E24AD}"/>
          </ac:picMkLst>
        </pc:picChg>
        <pc:cxnChg chg="add">
          <ac:chgData name="MILIND RAJPOOT" userId="S::20102501@students.ltu.edu.au::30edf12f-553d-43be-80f8-9b3c36072826" providerId="AD" clId="Web-{B647CB12-249E-846C-CAD5-04AFF9FC6CED}" dt="2020-06-10T05:28:33.277" v="18"/>
          <ac:cxnSpMkLst>
            <pc:docMk/>
            <pc:sldMk cId="653403048" sldId="280"/>
            <ac:cxnSpMk id="18" creationId="{469F4FF8-F8B0-4630-BA1B-0D8B324CD5FF}"/>
          </ac:cxnSpMkLst>
        </pc:cxnChg>
      </pc:sldChg>
      <pc:sldChg chg="addSp delSp modSp new mod setBg">
        <pc:chgData name="MILIND RAJPOOT" userId="S::20102501@students.ltu.edu.au::30edf12f-553d-43be-80f8-9b3c36072826" providerId="AD" clId="Web-{B647CB12-249E-846C-CAD5-04AFF9FC6CED}" dt="2020-06-10T05:28:45.558" v="23"/>
        <pc:sldMkLst>
          <pc:docMk/>
          <pc:sldMk cId="1201490187" sldId="281"/>
        </pc:sldMkLst>
        <pc:spChg chg="add del">
          <ac:chgData name="MILIND RAJPOOT" userId="S::20102501@students.ltu.edu.au::30edf12f-553d-43be-80f8-9b3c36072826" providerId="AD" clId="Web-{B647CB12-249E-846C-CAD5-04AFF9FC6CED}" dt="2020-06-10T05:28:45.558" v="23"/>
          <ac:spMkLst>
            <pc:docMk/>
            <pc:sldMk cId="1201490187" sldId="281"/>
            <ac:spMk id="7" creationId="{32BC26D8-82FB-445E-AA49-62A77D7C1EE0}"/>
          </ac:spMkLst>
        </pc:spChg>
        <pc:spChg chg="add del">
          <ac:chgData name="MILIND RAJPOOT" userId="S::20102501@students.ltu.edu.au::30edf12f-553d-43be-80f8-9b3c36072826" providerId="AD" clId="Web-{B647CB12-249E-846C-CAD5-04AFF9FC6CED}" dt="2020-06-10T05:28:45.558" v="23"/>
          <ac:spMkLst>
            <pc:docMk/>
            <pc:sldMk cId="1201490187" sldId="281"/>
            <ac:spMk id="9" creationId="{CB44330D-EA18-4254-AA95-EB49948539B8}"/>
          </ac:spMkLst>
        </pc:spChg>
        <pc:spChg chg="add del">
          <ac:chgData name="MILIND RAJPOOT" userId="S::20102501@students.ltu.edu.au::30edf12f-553d-43be-80f8-9b3c36072826" providerId="AD" clId="Web-{B647CB12-249E-846C-CAD5-04AFF9FC6CED}" dt="2020-06-10T05:28:45.558" v="22"/>
          <ac:spMkLst>
            <pc:docMk/>
            <pc:sldMk cId="1201490187" sldId="281"/>
            <ac:spMk id="11" creationId="{2215C6C6-E45C-4179-9FC1-E8A4C1D47430}"/>
          </ac:spMkLst>
        </pc:spChg>
        <pc:spChg chg="add">
          <ac:chgData name="MILIND RAJPOOT" userId="S::20102501@students.ltu.edu.au::30edf12f-553d-43be-80f8-9b3c36072826" providerId="AD" clId="Web-{B647CB12-249E-846C-CAD5-04AFF9FC6CED}" dt="2020-06-10T05:28:45.558" v="23"/>
          <ac:spMkLst>
            <pc:docMk/>
            <pc:sldMk cId="1201490187" sldId="281"/>
            <ac:spMk id="13" creationId="{3DAD86CA-8235-409B-982B-5E7A033E2392}"/>
          </ac:spMkLst>
        </pc:spChg>
        <pc:spChg chg="add del">
          <ac:chgData name="MILIND RAJPOOT" userId="S::20102501@students.ltu.edu.au::30edf12f-553d-43be-80f8-9b3c36072826" providerId="AD" clId="Web-{B647CB12-249E-846C-CAD5-04AFF9FC6CED}" dt="2020-06-10T05:28:42.808" v="20"/>
          <ac:spMkLst>
            <pc:docMk/>
            <pc:sldMk cId="1201490187" sldId="281"/>
            <ac:spMk id="14" creationId="{3DAD86CA-8235-409B-982B-5E7A033E2392}"/>
          </ac:spMkLst>
        </pc:spChg>
        <pc:spChg chg="add del">
          <ac:chgData name="MILIND RAJPOOT" userId="S::20102501@students.ltu.edu.au::30edf12f-553d-43be-80f8-9b3c36072826" providerId="AD" clId="Web-{B647CB12-249E-846C-CAD5-04AFF9FC6CED}" dt="2020-06-10T05:28:45.558" v="22"/>
          <ac:spMkLst>
            <pc:docMk/>
            <pc:sldMk cId="1201490187" sldId="281"/>
            <ac:spMk id="15" creationId="{3776B14B-F2F4-4825-8DA8-8C7A0F2B3960}"/>
          </ac:spMkLst>
        </pc:spChg>
        <pc:spChg chg="add del">
          <ac:chgData name="MILIND RAJPOOT" userId="S::20102501@students.ltu.edu.au::30edf12f-553d-43be-80f8-9b3c36072826" providerId="AD" clId="Web-{B647CB12-249E-846C-CAD5-04AFF9FC6CED}" dt="2020-06-10T05:28:42.808" v="20"/>
          <ac:spMkLst>
            <pc:docMk/>
            <pc:sldMk cId="1201490187" sldId="281"/>
            <ac:spMk id="16" creationId="{9F234FBA-3501-47B4-AE0C-AA4AFBC8F603}"/>
          </ac:spMkLst>
        </pc:spChg>
        <pc:spChg chg="add">
          <ac:chgData name="MILIND RAJPOOT" userId="S::20102501@students.ltu.edu.au::30edf12f-553d-43be-80f8-9b3c36072826" providerId="AD" clId="Web-{B647CB12-249E-846C-CAD5-04AFF9FC6CED}" dt="2020-06-10T05:28:45.558" v="23"/>
          <ac:spMkLst>
            <pc:docMk/>
            <pc:sldMk cId="1201490187" sldId="281"/>
            <ac:spMk id="17" creationId="{9F234FBA-3501-47B4-AE0C-AA4AFBC8F603}"/>
          </ac:spMkLst>
        </pc:spChg>
        <pc:spChg chg="add del">
          <ac:chgData name="MILIND RAJPOOT" userId="S::20102501@students.ltu.edu.au::30edf12f-553d-43be-80f8-9b3c36072826" providerId="AD" clId="Web-{B647CB12-249E-846C-CAD5-04AFF9FC6CED}" dt="2020-06-10T05:28:42.808" v="20"/>
          <ac:spMkLst>
            <pc:docMk/>
            <pc:sldMk cId="1201490187" sldId="281"/>
            <ac:spMk id="18" creationId="{B5EF893B-0491-416E-9D33-BADE9600792A}"/>
          </ac:spMkLst>
        </pc:spChg>
        <pc:spChg chg="add">
          <ac:chgData name="MILIND RAJPOOT" userId="S::20102501@students.ltu.edu.au::30edf12f-553d-43be-80f8-9b3c36072826" providerId="AD" clId="Web-{B647CB12-249E-846C-CAD5-04AFF9FC6CED}" dt="2020-06-10T05:28:45.558" v="23"/>
          <ac:spMkLst>
            <pc:docMk/>
            <pc:sldMk cId="1201490187" sldId="281"/>
            <ac:spMk id="19" creationId="{B5EF893B-0491-416E-9D33-BADE9600792A}"/>
          </ac:spMkLst>
        </pc:spChg>
        <pc:grpChg chg="add del">
          <ac:chgData name="MILIND RAJPOOT" userId="S::20102501@students.ltu.edu.au::30edf12f-553d-43be-80f8-9b3c36072826" providerId="AD" clId="Web-{B647CB12-249E-846C-CAD5-04AFF9FC6CED}" dt="2020-06-10T05:28:45.558" v="22"/>
          <ac:grpSpMkLst>
            <pc:docMk/>
            <pc:sldMk cId="1201490187" sldId="281"/>
            <ac:grpSpMk id="12" creationId="{5FE9FE4C-C9E0-4C54-8010-EA9D29CD4D59}"/>
          </ac:grpSpMkLst>
        </pc:grpChg>
        <pc:picChg chg="add mod">
          <ac:chgData name="MILIND RAJPOOT" userId="S::20102501@students.ltu.edu.au::30edf12f-553d-43be-80f8-9b3c36072826" providerId="AD" clId="Web-{B647CB12-249E-846C-CAD5-04AFF9FC6CED}" dt="2020-06-10T05:28:45.558" v="23"/>
          <ac:picMkLst>
            <pc:docMk/>
            <pc:sldMk cId="1201490187" sldId="281"/>
            <ac:picMk id="2" creationId="{2866673A-4D4F-47B9-BBC4-A175BE61F710}"/>
          </ac:picMkLst>
        </pc:picChg>
        <pc:cxnChg chg="add del">
          <ac:chgData name="MILIND RAJPOOT" userId="S::20102501@students.ltu.edu.au::30edf12f-553d-43be-80f8-9b3c36072826" providerId="AD" clId="Web-{B647CB12-249E-846C-CAD5-04AFF9FC6CED}" dt="2020-06-10T05:28:42.808" v="20"/>
          <ac:cxnSpMkLst>
            <pc:docMk/>
            <pc:sldMk cId="1201490187" sldId="281"/>
            <ac:cxnSpMk id="20" creationId="{469F4FF8-F8B0-4630-BA1B-0D8B324CD5FF}"/>
          </ac:cxnSpMkLst>
        </pc:cxnChg>
        <pc:cxnChg chg="add">
          <ac:chgData name="MILIND RAJPOOT" userId="S::20102501@students.ltu.edu.au::30edf12f-553d-43be-80f8-9b3c36072826" providerId="AD" clId="Web-{B647CB12-249E-846C-CAD5-04AFF9FC6CED}" dt="2020-06-10T05:28:45.558" v="23"/>
          <ac:cxnSpMkLst>
            <pc:docMk/>
            <pc:sldMk cId="1201490187" sldId="281"/>
            <ac:cxnSpMk id="21" creationId="{469F4FF8-F8B0-4630-BA1B-0D8B324CD5FF}"/>
          </ac:cxnSpMkLst>
        </pc:cxnChg>
      </pc:sldChg>
      <pc:sldChg chg="addSp delSp modSp new">
        <pc:chgData name="MILIND RAJPOOT" userId="S::20102501@students.ltu.edu.au::30edf12f-553d-43be-80f8-9b3c36072826" providerId="AD" clId="Web-{B647CB12-249E-846C-CAD5-04AFF9FC6CED}" dt="2020-06-10T05:50:12.078" v="238" actId="1076"/>
        <pc:sldMkLst>
          <pc:docMk/>
          <pc:sldMk cId="218378773" sldId="286"/>
        </pc:sldMkLst>
        <pc:spChg chg="add del mod">
          <ac:chgData name="MILIND RAJPOOT" userId="S::20102501@students.ltu.edu.au::30edf12f-553d-43be-80f8-9b3c36072826" providerId="AD" clId="Web-{B647CB12-249E-846C-CAD5-04AFF9FC6CED}" dt="2020-06-10T05:49:20.391" v="224" actId="1076"/>
          <ac:spMkLst>
            <pc:docMk/>
            <pc:sldMk cId="218378773" sldId="286"/>
            <ac:spMk id="2" creationId="{949E2462-E8DF-461D-96A1-B99AC06F69CE}"/>
          </ac:spMkLst>
        </pc:spChg>
        <pc:spChg chg="add del">
          <ac:chgData name="MILIND RAJPOOT" userId="S::20102501@students.ltu.edu.au::30edf12f-553d-43be-80f8-9b3c36072826" providerId="AD" clId="Web-{B647CB12-249E-846C-CAD5-04AFF9FC6CED}" dt="2020-06-10T05:43:43.316" v="31"/>
          <ac:spMkLst>
            <pc:docMk/>
            <pc:sldMk cId="218378773" sldId="286"/>
            <ac:spMk id="3" creationId="{BBDE8BD2-5487-4ABE-841E-451096052B47}"/>
          </ac:spMkLst>
        </pc:spChg>
        <pc:spChg chg="add mod">
          <ac:chgData name="MILIND RAJPOOT" userId="S::20102501@students.ltu.edu.au::30edf12f-553d-43be-80f8-9b3c36072826" providerId="AD" clId="Web-{B647CB12-249E-846C-CAD5-04AFF9FC6CED}" dt="2020-06-10T05:50:12.078" v="238" actId="1076"/>
          <ac:spMkLst>
            <pc:docMk/>
            <pc:sldMk cId="218378773" sldId="286"/>
            <ac:spMk id="8" creationId="{A864826A-E305-45A5-8CFD-FB9AB2CF7C99}"/>
          </ac:spMkLst>
        </pc:spChg>
        <pc:spChg chg="add del">
          <ac:chgData name="MILIND RAJPOOT" userId="S::20102501@students.ltu.edu.au::30edf12f-553d-43be-80f8-9b3c36072826" providerId="AD" clId="Web-{B647CB12-249E-846C-CAD5-04AFF9FC6CED}" dt="2020-06-10T05:46:54.346" v="96"/>
          <ac:spMkLst>
            <pc:docMk/>
            <pc:sldMk cId="218378773" sldId="286"/>
            <ac:spMk id="9" creationId="{EC817E33-22B8-4FB0-A71A-218104C7FF80}"/>
          </ac:spMkLst>
        </pc:spChg>
        <pc:spChg chg="add del">
          <ac:chgData name="MILIND RAJPOOT" userId="S::20102501@students.ltu.edu.au::30edf12f-553d-43be-80f8-9b3c36072826" providerId="AD" clId="Web-{B647CB12-249E-846C-CAD5-04AFF9FC6CED}" dt="2020-06-10T05:46:49.783" v="95"/>
          <ac:spMkLst>
            <pc:docMk/>
            <pc:sldMk cId="218378773" sldId="286"/>
            <ac:spMk id="10" creationId="{802C139B-37BF-4C36-AF03-47F8BCFF26BA}"/>
          </ac:spMkLst>
        </pc:spChg>
        <pc:spChg chg="add del">
          <ac:chgData name="MILIND RAJPOOT" userId="S::20102501@students.ltu.edu.au::30edf12f-553d-43be-80f8-9b3c36072826" providerId="AD" clId="Web-{B647CB12-249E-846C-CAD5-04AFF9FC6CED}" dt="2020-06-10T05:46:45.783" v="94"/>
          <ac:spMkLst>
            <pc:docMk/>
            <pc:sldMk cId="218378773" sldId="286"/>
            <ac:spMk id="11" creationId="{7A85E30C-65D1-45C8-9476-8F60DFB0576D}"/>
          </ac:spMkLst>
        </pc:spChg>
        <pc:picChg chg="add del mod ord">
          <ac:chgData name="MILIND RAJPOOT" userId="S::20102501@students.ltu.edu.au::30edf12f-553d-43be-80f8-9b3c36072826" providerId="AD" clId="Web-{B647CB12-249E-846C-CAD5-04AFF9FC6CED}" dt="2020-06-10T05:43:36.175" v="29"/>
          <ac:picMkLst>
            <pc:docMk/>
            <pc:sldMk cId="218378773" sldId="286"/>
            <ac:picMk id="4" creationId="{D4CF9698-5CA8-4627-AF34-73EE3CEC79EB}"/>
          </ac:picMkLst>
        </pc:picChg>
        <pc:picChg chg="add mod ord">
          <ac:chgData name="MILIND RAJPOOT" userId="S::20102501@students.ltu.edu.au::30edf12f-553d-43be-80f8-9b3c36072826" providerId="AD" clId="Web-{B647CB12-249E-846C-CAD5-04AFF9FC6CED}" dt="2020-06-10T05:49:26.469" v="227" actId="1076"/>
          <ac:picMkLst>
            <pc:docMk/>
            <pc:sldMk cId="218378773" sldId="286"/>
            <ac:picMk id="5" creationId="{FA606EBF-BFD9-4D87-8594-0133379E3A88}"/>
          </ac:picMkLst>
        </pc:picChg>
        <pc:picChg chg="add mod">
          <ac:chgData name="MILIND RAJPOOT" userId="S::20102501@students.ltu.edu.au::30edf12f-553d-43be-80f8-9b3c36072826" providerId="AD" clId="Web-{B647CB12-249E-846C-CAD5-04AFF9FC6CED}" dt="2020-06-10T05:49:29.375" v="228" actId="1076"/>
          <ac:picMkLst>
            <pc:docMk/>
            <pc:sldMk cId="218378773" sldId="286"/>
            <ac:picMk id="7" creationId="{7D02842E-5C84-4BFD-A685-BBD1834C5680}"/>
          </ac:picMkLst>
        </pc:picChg>
        <pc:cxnChg chg="add mod">
          <ac:chgData name="MILIND RAJPOOT" userId="S::20102501@students.ltu.edu.au::30edf12f-553d-43be-80f8-9b3c36072826" providerId="AD" clId="Web-{B647CB12-249E-846C-CAD5-04AFF9FC6CED}" dt="2020-06-10T05:49:32.610" v="229" actId="1076"/>
          <ac:cxnSpMkLst>
            <pc:docMk/>
            <pc:sldMk cId="218378773" sldId="286"/>
            <ac:cxnSpMk id="6" creationId="{5EBFA86E-E4E9-4B7A-B2F2-EE1CAAADA56D}"/>
          </ac:cxnSpMkLst>
        </pc:cxnChg>
      </pc:sldChg>
    </pc:docChg>
  </pc:docChgLst>
  <pc:docChgLst>
    <pc:chgData name="MILIND RAJPOOT" userId="S::20102501@students.ltu.edu.au::30edf12f-553d-43be-80f8-9b3c36072826" providerId="AD" clId="Web-{EEAD0598-1EAE-BBC0-76C8-FC6B4F0AC1BB}"/>
    <pc:docChg chg="modSld">
      <pc:chgData name="MILIND RAJPOOT" userId="S::20102501@students.ltu.edu.au::30edf12f-553d-43be-80f8-9b3c36072826" providerId="AD" clId="Web-{EEAD0598-1EAE-BBC0-76C8-FC6B4F0AC1BB}" dt="2020-08-17T06:06:08.299" v="2" actId="1076"/>
      <pc:docMkLst>
        <pc:docMk/>
      </pc:docMkLst>
      <pc:sldChg chg="modSp">
        <pc:chgData name="MILIND RAJPOOT" userId="S::20102501@students.ltu.edu.au::30edf12f-553d-43be-80f8-9b3c36072826" providerId="AD" clId="Web-{EEAD0598-1EAE-BBC0-76C8-FC6B4F0AC1BB}" dt="2020-08-17T06:06:08.299" v="2" actId="1076"/>
        <pc:sldMkLst>
          <pc:docMk/>
          <pc:sldMk cId="3607551386" sldId="292"/>
        </pc:sldMkLst>
        <pc:picChg chg="mod">
          <ac:chgData name="MILIND RAJPOOT" userId="S::20102501@students.ltu.edu.au::30edf12f-553d-43be-80f8-9b3c36072826" providerId="AD" clId="Web-{EEAD0598-1EAE-BBC0-76C8-FC6B4F0AC1BB}" dt="2020-08-17T06:06:08.299" v="2" actId="1076"/>
          <ac:picMkLst>
            <pc:docMk/>
            <pc:sldMk cId="3607551386" sldId="292"/>
            <ac:picMk id="4" creationId="{A07C194D-14F1-4F26-8B2E-B00DE2560C50}"/>
          </ac:picMkLst>
        </pc:picChg>
      </pc:sldChg>
    </pc:docChg>
  </pc:docChgLst>
  <pc:docChgLst>
    <pc:chgData name="MONA ABEDI" userId="S::19032126@students.ltu.edu.au::d7aefcfb-8606-449e-99d8-50cf35c1ce93" providerId="AD" clId="Web-{547B8150-4DD0-097B-0E74-B4B786F3DD0F}"/>
    <pc:docChg chg="addSld delSld modSld">
      <pc:chgData name="MONA ABEDI" userId="S::19032126@students.ltu.edu.au::d7aefcfb-8606-449e-99d8-50cf35c1ce93" providerId="AD" clId="Web-{547B8150-4DD0-097B-0E74-B4B786F3DD0F}" dt="2020-06-07T15:10:19.411" v="72"/>
      <pc:docMkLst>
        <pc:docMk/>
      </pc:docMkLst>
      <pc:sldChg chg="del">
        <pc:chgData name="MONA ABEDI" userId="S::19032126@students.ltu.edu.au::d7aefcfb-8606-449e-99d8-50cf35c1ce93" providerId="AD" clId="Web-{547B8150-4DD0-097B-0E74-B4B786F3DD0F}" dt="2020-06-07T15:04:17.534" v="8"/>
        <pc:sldMkLst>
          <pc:docMk/>
          <pc:sldMk cId="3372786205" sldId="266"/>
        </pc:sldMkLst>
      </pc:sldChg>
      <pc:sldChg chg="new del">
        <pc:chgData name="MONA ABEDI" userId="S::19032126@students.ltu.edu.au::d7aefcfb-8606-449e-99d8-50cf35c1ce93" providerId="AD" clId="Web-{547B8150-4DD0-097B-0E74-B4B786F3DD0F}" dt="2020-06-07T14:58:13.030" v="2"/>
        <pc:sldMkLst>
          <pc:docMk/>
          <pc:sldMk cId="204245376" sldId="267"/>
        </pc:sldMkLst>
      </pc:sldChg>
      <pc:sldChg chg="addSp delSp modSp add">
        <pc:chgData name="MONA ABEDI" userId="S::19032126@students.ltu.edu.au::d7aefcfb-8606-449e-99d8-50cf35c1ce93" providerId="AD" clId="Web-{547B8150-4DD0-097B-0E74-B4B786F3DD0F}" dt="2020-06-07T15:10:19.411" v="72"/>
        <pc:sldMkLst>
          <pc:docMk/>
          <pc:sldMk cId="1236273098" sldId="268"/>
        </pc:sldMkLst>
        <pc:spChg chg="mod ord">
          <ac:chgData name="MONA ABEDI" userId="S::19032126@students.ltu.edu.au::d7aefcfb-8606-449e-99d8-50cf35c1ce93" providerId="AD" clId="Web-{547B8150-4DD0-097B-0E74-B4B786F3DD0F}" dt="2020-06-07T15:09:49.723" v="71"/>
          <ac:spMkLst>
            <pc:docMk/>
            <pc:sldMk cId="1236273098" sldId="268"/>
            <ac:spMk id="2" creationId="{F3A0831B-D41E-4459-803E-BDDC8AE5D1F8}"/>
          </ac:spMkLst>
        </pc:spChg>
        <pc:spChg chg="del">
          <ac:chgData name="MONA ABEDI" userId="S::19032126@students.ltu.edu.au::d7aefcfb-8606-449e-99d8-50cf35c1ce93" providerId="AD" clId="Web-{547B8150-4DD0-097B-0E74-B4B786F3DD0F}" dt="2020-06-07T15:04:50.456" v="14"/>
          <ac:spMkLst>
            <pc:docMk/>
            <pc:sldMk cId="1236273098" sldId="268"/>
            <ac:spMk id="3" creationId="{71EF54DD-34AD-4A49-8BC3-9AC4EFCB6C51}"/>
          </ac:spMkLst>
        </pc:spChg>
        <pc:spChg chg="del mod">
          <ac:chgData name="MONA ABEDI" userId="S::19032126@students.ltu.edu.au::d7aefcfb-8606-449e-99d8-50cf35c1ce93" providerId="AD" clId="Web-{547B8150-4DD0-097B-0E74-B4B786F3DD0F}" dt="2020-06-07T15:04:44.565" v="13"/>
          <ac:spMkLst>
            <pc:docMk/>
            <pc:sldMk cId="1236273098" sldId="268"/>
            <ac:spMk id="4" creationId="{22DA80F4-BB60-4C41-BB2E-9D317CA1CA1D}"/>
          </ac:spMkLst>
        </pc:spChg>
        <pc:spChg chg="del mod">
          <ac:chgData name="MONA ABEDI" userId="S::19032126@students.ltu.edu.au::d7aefcfb-8606-449e-99d8-50cf35c1ce93" providerId="AD" clId="Web-{547B8150-4DD0-097B-0E74-B4B786F3DD0F}" dt="2020-06-07T15:05:02.503" v="17"/>
          <ac:spMkLst>
            <pc:docMk/>
            <pc:sldMk cId="1236273098" sldId="268"/>
            <ac:spMk id="5" creationId="{197BBA40-58B1-4E58-B3B3-B68C348EC03F}"/>
          </ac:spMkLst>
        </pc:spChg>
        <pc:spChg chg="add del mod">
          <ac:chgData name="MONA ABEDI" userId="S::19032126@students.ltu.edu.au::d7aefcfb-8606-449e-99d8-50cf35c1ce93" providerId="AD" clId="Web-{547B8150-4DD0-097B-0E74-B4B786F3DD0F}" dt="2020-06-07T15:09:49.723" v="71"/>
          <ac:spMkLst>
            <pc:docMk/>
            <pc:sldMk cId="1236273098" sldId="268"/>
            <ac:spMk id="6" creationId="{9500AD43-32C5-4D02-9443-E4A0C1AA3106}"/>
          </ac:spMkLst>
        </pc:spChg>
        <pc:spChg chg="del">
          <ac:chgData name="MONA ABEDI" userId="S::19032126@students.ltu.edu.au::d7aefcfb-8606-449e-99d8-50cf35c1ce93" providerId="AD" clId="Web-{547B8150-4DD0-097B-0E74-B4B786F3DD0F}" dt="2020-06-07T15:05:31.566" v="18"/>
          <ac:spMkLst>
            <pc:docMk/>
            <pc:sldMk cId="1236273098" sldId="268"/>
            <ac:spMk id="8" creationId="{8123DEF1-2188-46CA-A17E-36B22C9911A5}"/>
          </ac:spMkLst>
        </pc:spChg>
        <pc:spChg chg="add mod ord">
          <ac:chgData name="MONA ABEDI" userId="S::19032126@students.ltu.edu.au::d7aefcfb-8606-449e-99d8-50cf35c1ce93" providerId="AD" clId="Web-{547B8150-4DD0-097B-0E74-B4B786F3DD0F}" dt="2020-06-07T15:09:49.723" v="71"/>
          <ac:spMkLst>
            <pc:docMk/>
            <pc:sldMk cId="1236273098" sldId="268"/>
            <ac:spMk id="9" creationId="{BC2C79EC-A761-41E5-9AFC-E5C747229A0A}"/>
          </ac:spMkLst>
        </pc:spChg>
        <pc:spChg chg="mod ord">
          <ac:chgData name="MONA ABEDI" userId="S::19032126@students.ltu.edu.au::d7aefcfb-8606-449e-99d8-50cf35c1ce93" providerId="AD" clId="Web-{547B8150-4DD0-097B-0E74-B4B786F3DD0F}" dt="2020-06-07T15:09:49.723" v="71"/>
          <ac:spMkLst>
            <pc:docMk/>
            <pc:sldMk cId="1236273098" sldId="268"/>
            <ac:spMk id="10" creationId="{BD6CCFD6-E487-40BB-9CD3-AE8CAF7899A3}"/>
          </ac:spMkLst>
        </pc:spChg>
        <pc:spChg chg="add del">
          <ac:chgData name="MONA ABEDI" userId="S::19032126@students.ltu.edu.au::d7aefcfb-8606-449e-99d8-50cf35c1ce93" providerId="AD" clId="Web-{547B8150-4DD0-097B-0E74-B4B786F3DD0F}" dt="2020-06-07T15:09:42.411" v="68"/>
          <ac:spMkLst>
            <pc:docMk/>
            <pc:sldMk cId="1236273098" sldId="268"/>
            <ac:spMk id="12" creationId="{42A5316D-ED2F-4F89-B4B4-8D9240B1A348}"/>
          </ac:spMkLst>
        </pc:spChg>
        <pc:spChg chg="add del">
          <ac:chgData name="MONA ABEDI" userId="S::19032126@students.ltu.edu.au::d7aefcfb-8606-449e-99d8-50cf35c1ce93" providerId="AD" clId="Web-{547B8150-4DD0-097B-0E74-B4B786F3DD0F}" dt="2020-06-07T15:09:49.708" v="70"/>
          <ac:spMkLst>
            <pc:docMk/>
            <pc:sldMk cId="1236273098" sldId="268"/>
            <ac:spMk id="13" creationId="{73DE2CFE-42F2-48F0-8706-5264E012B10C}"/>
          </ac:spMkLst>
        </pc:spChg>
        <pc:spChg chg="add">
          <ac:chgData name="MONA ABEDI" userId="S::19032126@students.ltu.edu.au::d7aefcfb-8606-449e-99d8-50cf35c1ce93" providerId="AD" clId="Web-{547B8150-4DD0-097B-0E74-B4B786F3DD0F}" dt="2020-06-07T15:09:49.723" v="71"/>
          <ac:spMkLst>
            <pc:docMk/>
            <pc:sldMk cId="1236273098" sldId="268"/>
            <ac:spMk id="14" creationId="{02D44074-0B69-4F0C-A7B3-5645CE40D8E3}"/>
          </ac:spMkLst>
        </pc:spChg>
        <pc:spChg chg="add del">
          <ac:chgData name="MONA ABEDI" userId="S::19032126@students.ltu.edu.au::d7aefcfb-8606-449e-99d8-50cf35c1ce93" providerId="AD" clId="Web-{547B8150-4DD0-097B-0E74-B4B786F3DD0F}" dt="2020-06-07T15:09:29.473" v="64"/>
          <ac:spMkLst>
            <pc:docMk/>
            <pc:sldMk cId="1236273098" sldId="268"/>
            <ac:spMk id="15" creationId="{73DE2CFE-42F2-48F0-8706-5264E012B10C}"/>
          </ac:spMkLst>
        </pc:spChg>
        <pc:spChg chg="add del">
          <ac:chgData name="MONA ABEDI" userId="S::19032126@students.ltu.edu.au::d7aefcfb-8606-449e-99d8-50cf35c1ce93" providerId="AD" clId="Web-{547B8150-4DD0-097B-0E74-B4B786F3DD0F}" dt="2020-06-07T15:08:51.864" v="42"/>
          <ac:spMkLst>
            <pc:docMk/>
            <pc:sldMk cId="1236273098" sldId="268"/>
            <ac:spMk id="17" creationId="{B164D969-46F1-44FC-B488-3FA68C67756D}"/>
          </ac:spMkLst>
        </pc:spChg>
        <pc:spChg chg="add del">
          <ac:chgData name="MONA ABEDI" userId="S::19032126@students.ltu.edu.au::d7aefcfb-8606-449e-99d8-50cf35c1ce93" providerId="AD" clId="Web-{547B8150-4DD0-097B-0E74-B4B786F3DD0F}" dt="2020-06-07T15:08:48.098" v="40"/>
          <ac:spMkLst>
            <pc:docMk/>
            <pc:sldMk cId="1236273098" sldId="268"/>
            <ac:spMk id="20" creationId="{3B854194-185D-494D-905C-7C7CB2E30F6E}"/>
          </ac:spMkLst>
        </pc:spChg>
        <pc:spChg chg="add del">
          <ac:chgData name="MONA ABEDI" userId="S::19032126@students.ltu.edu.au::d7aefcfb-8606-449e-99d8-50cf35c1ce93" providerId="AD" clId="Web-{547B8150-4DD0-097B-0E74-B4B786F3DD0F}" dt="2020-06-07T15:09:28.786" v="62"/>
          <ac:spMkLst>
            <pc:docMk/>
            <pc:sldMk cId="1236273098" sldId="268"/>
            <ac:spMk id="21" creationId="{D12DDE76-C203-4047-9998-63900085B5E8}"/>
          </ac:spMkLst>
        </pc:spChg>
        <pc:spChg chg="add del">
          <ac:chgData name="MONA ABEDI" userId="S::19032126@students.ltu.edu.au::d7aefcfb-8606-449e-99d8-50cf35c1ce93" providerId="AD" clId="Web-{547B8150-4DD0-097B-0E74-B4B786F3DD0F}" dt="2020-06-07T15:08:48.098" v="40"/>
          <ac:spMkLst>
            <pc:docMk/>
            <pc:sldMk cId="1236273098" sldId="268"/>
            <ac:spMk id="22" creationId="{B4F5FA0D-0104-4987-8241-EFF7C85B88DE}"/>
          </ac:spMkLst>
        </pc:spChg>
        <pc:spChg chg="add">
          <ac:chgData name="MONA ABEDI" userId="S::19032126@students.ltu.edu.au::d7aefcfb-8606-449e-99d8-50cf35c1ce93" providerId="AD" clId="Web-{547B8150-4DD0-097B-0E74-B4B786F3DD0F}" dt="2020-06-07T15:10:19.411" v="72"/>
          <ac:spMkLst>
            <pc:docMk/>
            <pc:sldMk cId="1236273098" sldId="268"/>
            <ac:spMk id="23" creationId="{A75F6BDA-7023-472F-B230-5FF323DB18FF}"/>
          </ac:spMkLst>
        </pc:spChg>
        <pc:spChg chg="add del">
          <ac:chgData name="MONA ABEDI" userId="S::19032126@students.ltu.edu.au::d7aefcfb-8606-449e-99d8-50cf35c1ce93" providerId="AD" clId="Web-{547B8150-4DD0-097B-0E74-B4B786F3DD0F}" dt="2020-06-07T15:08:51.864" v="42"/>
          <ac:spMkLst>
            <pc:docMk/>
            <pc:sldMk cId="1236273098" sldId="268"/>
            <ac:spMk id="26" creationId="{9E0A01E6-95B9-424D-93AE-19F4928DFD40}"/>
          </ac:spMkLst>
        </pc:spChg>
        <pc:picChg chg="add del">
          <ac:chgData name="MONA ABEDI" userId="S::19032126@students.ltu.edu.au::d7aefcfb-8606-449e-99d8-50cf35c1ce93" providerId="AD" clId="Web-{547B8150-4DD0-097B-0E74-B4B786F3DD0F}" dt="2020-06-07T15:08:51.864" v="42"/>
          <ac:picMkLst>
            <pc:docMk/>
            <pc:sldMk cId="1236273098" sldId="268"/>
            <ac:picMk id="18" creationId="{F3003D4E-E9FF-4669-90E7-7CED081587F1}"/>
          </ac:picMkLst>
        </pc:picChg>
        <pc:picChg chg="add del">
          <ac:chgData name="MONA ABEDI" userId="S::19032126@students.ltu.edu.au::d7aefcfb-8606-449e-99d8-50cf35c1ce93" providerId="AD" clId="Web-{547B8150-4DD0-097B-0E74-B4B786F3DD0F}" dt="2020-06-07T15:08:51.864" v="42"/>
          <ac:picMkLst>
            <pc:docMk/>
            <pc:sldMk cId="1236273098" sldId="268"/>
            <ac:picMk id="19" creationId="{A7D98261-3895-4FB5-B9CE-26FAF635730F}"/>
          </ac:picMkLst>
        </pc:picChg>
        <pc:picChg chg="add del">
          <ac:chgData name="MONA ABEDI" userId="S::19032126@students.ltu.edu.au::d7aefcfb-8606-449e-99d8-50cf35c1ce93" providerId="AD" clId="Web-{547B8150-4DD0-097B-0E74-B4B786F3DD0F}" dt="2020-06-07T15:08:48.098" v="40"/>
          <ac:picMkLst>
            <pc:docMk/>
            <pc:sldMk cId="1236273098" sldId="268"/>
            <ac:picMk id="24" creationId="{2897127E-6CEF-446C-BE87-93B7C46E49D1}"/>
          </ac:picMkLst>
        </pc:picChg>
      </pc:sldChg>
      <pc:sldChg chg="add">
        <pc:chgData name="MONA ABEDI" userId="S::19032126@students.ltu.edu.au::d7aefcfb-8606-449e-99d8-50cf35c1ce93" providerId="AD" clId="Web-{547B8150-4DD0-097B-0E74-B4B786F3DD0F}" dt="2020-06-07T15:00:20.015" v="7"/>
        <pc:sldMkLst>
          <pc:docMk/>
          <pc:sldMk cId="2566544889" sldId="269"/>
        </pc:sldMkLst>
      </pc:sldChg>
    </pc:docChg>
  </pc:docChgLst>
  <pc:docChgLst>
    <pc:chgData name="MONA ABEDI" userId="S::19032126@students.ltu.edu.au::d7aefcfb-8606-449e-99d8-50cf35c1ce93" providerId="AD" clId="Web-{B0255B55-3F82-A690-082F-6ED54E3FD062}"/>
    <pc:docChg chg="addSld modSld">
      <pc:chgData name="MONA ABEDI" userId="S::19032126@students.ltu.edu.au::d7aefcfb-8606-449e-99d8-50cf35c1ce93" providerId="AD" clId="Web-{B0255B55-3F82-A690-082F-6ED54E3FD062}" dt="2020-06-07T14:53:58.539" v="3"/>
      <pc:docMkLst>
        <pc:docMk/>
      </pc:docMkLst>
      <pc:sldChg chg="addSp delSp modSp new">
        <pc:chgData name="MONA ABEDI" userId="S::19032126@students.ltu.edu.au::d7aefcfb-8606-449e-99d8-50cf35c1ce93" providerId="AD" clId="Web-{B0255B55-3F82-A690-082F-6ED54E3FD062}" dt="2020-06-07T14:53:58.539" v="3"/>
        <pc:sldMkLst>
          <pc:docMk/>
          <pc:sldMk cId="3372786205" sldId="266"/>
        </pc:sldMkLst>
        <pc:spChg chg="add del mod">
          <ac:chgData name="MONA ABEDI" userId="S::19032126@students.ltu.edu.au::d7aefcfb-8606-449e-99d8-50cf35c1ce93" providerId="AD" clId="Web-{B0255B55-3F82-A690-082F-6ED54E3FD062}" dt="2020-06-07T14:53:58.539" v="3"/>
          <ac:spMkLst>
            <pc:docMk/>
            <pc:sldMk cId="3372786205" sldId="266"/>
            <ac:spMk id="2" creationId="{7E9703E5-FEDA-4B0B-9D72-EA050E036F85}"/>
          </ac:spMkLst>
        </pc:spChg>
      </pc:sldChg>
    </pc:docChg>
  </pc:docChgLst>
  <pc:docChgLst>
    <pc:chgData name="MILIND RAJPOOT" userId="S::20102501@students.ltu.edu.au::30edf12f-553d-43be-80f8-9b3c36072826" providerId="AD" clId="Web-{5A153A1E-5EC6-A51A-CBBD-1EDEE066B757}"/>
    <pc:docChg chg="delSld modSld">
      <pc:chgData name="MILIND RAJPOOT" userId="S::20102501@students.ltu.edu.au::30edf12f-553d-43be-80f8-9b3c36072826" providerId="AD" clId="Web-{5A153A1E-5EC6-A51A-CBBD-1EDEE066B757}" dt="2020-08-17T05:19:26.328" v="9" actId="1076"/>
      <pc:docMkLst>
        <pc:docMk/>
      </pc:docMkLst>
      <pc:sldChg chg="modSp">
        <pc:chgData name="MILIND RAJPOOT" userId="S::20102501@students.ltu.edu.au::30edf12f-553d-43be-80f8-9b3c36072826" providerId="AD" clId="Web-{5A153A1E-5EC6-A51A-CBBD-1EDEE066B757}" dt="2020-08-17T05:19:26.328" v="9" actId="1076"/>
        <pc:sldMkLst>
          <pc:docMk/>
          <pc:sldMk cId="218378773" sldId="286"/>
        </pc:sldMkLst>
        <pc:spChg chg="mod">
          <ac:chgData name="MILIND RAJPOOT" userId="S::20102501@students.ltu.edu.au::30edf12f-553d-43be-80f8-9b3c36072826" providerId="AD" clId="Web-{5A153A1E-5EC6-A51A-CBBD-1EDEE066B757}" dt="2020-08-17T05:19:02.031" v="5" actId="1076"/>
          <ac:spMkLst>
            <pc:docMk/>
            <pc:sldMk cId="218378773" sldId="286"/>
            <ac:spMk id="8" creationId="{A864826A-E305-45A5-8CFD-FB9AB2CF7C99}"/>
          </ac:spMkLst>
        </pc:spChg>
        <pc:picChg chg="mod">
          <ac:chgData name="MILIND RAJPOOT" userId="S::20102501@students.ltu.edu.au::30edf12f-553d-43be-80f8-9b3c36072826" providerId="AD" clId="Web-{5A153A1E-5EC6-A51A-CBBD-1EDEE066B757}" dt="2020-08-17T05:19:26.328" v="9" actId="1076"/>
          <ac:picMkLst>
            <pc:docMk/>
            <pc:sldMk cId="218378773" sldId="286"/>
            <ac:picMk id="5" creationId="{FA606EBF-BFD9-4D87-8594-0133379E3A88}"/>
          </ac:picMkLst>
        </pc:picChg>
        <pc:picChg chg="mod">
          <ac:chgData name="MILIND RAJPOOT" userId="S::20102501@students.ltu.edu.au::30edf12f-553d-43be-80f8-9b3c36072826" providerId="AD" clId="Web-{5A153A1E-5EC6-A51A-CBBD-1EDEE066B757}" dt="2020-08-17T05:18:15.687" v="3" actId="1076"/>
          <ac:picMkLst>
            <pc:docMk/>
            <pc:sldMk cId="218378773" sldId="286"/>
            <ac:picMk id="7" creationId="{7D02842E-5C84-4BFD-A685-BBD1834C5680}"/>
          </ac:picMkLst>
        </pc:picChg>
        <pc:cxnChg chg="mod">
          <ac:chgData name="MILIND RAJPOOT" userId="S::20102501@students.ltu.edu.au::30edf12f-553d-43be-80f8-9b3c36072826" providerId="AD" clId="Web-{5A153A1E-5EC6-A51A-CBBD-1EDEE066B757}" dt="2020-08-17T05:19:15.625" v="7" actId="1076"/>
          <ac:cxnSpMkLst>
            <pc:docMk/>
            <pc:sldMk cId="218378773" sldId="286"/>
            <ac:cxnSpMk id="6" creationId="{5EBFA86E-E4E9-4B7A-B2F2-EE1CAAADA56D}"/>
          </ac:cxnSpMkLst>
        </pc:cxnChg>
      </pc:sldChg>
      <pc:sldChg chg="del">
        <pc:chgData name="MILIND RAJPOOT" userId="S::20102501@students.ltu.edu.au::30edf12f-553d-43be-80f8-9b3c36072826" providerId="AD" clId="Web-{5A153A1E-5EC6-A51A-CBBD-1EDEE066B757}" dt="2020-08-17T05:11:42.531" v="0"/>
        <pc:sldMkLst>
          <pc:docMk/>
          <pc:sldMk cId="3433167281" sldId="295"/>
        </pc:sldMkLst>
      </pc:sldChg>
    </pc:docChg>
  </pc:docChgLst>
  <pc:docChgLst>
    <pc:chgData name="MARGARETA ALICIA HADISAPUTRA" userId="S::18858284@students.ltu.edu.au::c7f74bda-7981-4935-9a11-af65f3ab8d67" providerId="AD" clId="Web-{B4AC5CC0-5266-4EBE-AB07-C6064CC6F0B1}"/>
    <pc:docChg chg="addSld delSld modSld sldOrd">
      <pc:chgData name="MARGARETA ALICIA HADISAPUTRA" userId="S::18858284@students.ltu.edu.au::c7f74bda-7981-4935-9a11-af65f3ab8d67" providerId="AD" clId="Web-{B4AC5CC0-5266-4EBE-AB07-C6064CC6F0B1}" dt="2020-06-06T05:24:45.859" v="1730" actId="1076"/>
      <pc:docMkLst>
        <pc:docMk/>
      </pc:docMkLst>
      <pc:sldChg chg="addSp delSp modSp">
        <pc:chgData name="MARGARETA ALICIA HADISAPUTRA" userId="S::18858284@students.ltu.edu.au::c7f74bda-7981-4935-9a11-af65f3ab8d67" providerId="AD" clId="Web-{B4AC5CC0-5266-4EBE-AB07-C6064CC6F0B1}" dt="2020-06-06T03:11:22.441" v="11"/>
        <pc:sldMkLst>
          <pc:docMk/>
          <pc:sldMk cId="109857222" sldId="256"/>
        </pc:sldMkLst>
        <pc:spChg chg="del mod">
          <ac:chgData name="MARGARETA ALICIA HADISAPUTRA" userId="S::18858284@students.ltu.edu.au::c7f74bda-7981-4935-9a11-af65f3ab8d67" providerId="AD" clId="Web-{B4AC5CC0-5266-4EBE-AB07-C6064CC6F0B1}" dt="2020-06-06T03:10:35.175" v="4"/>
          <ac:spMkLst>
            <pc:docMk/>
            <pc:sldMk cId="109857222" sldId="256"/>
            <ac:spMk id="2" creationId="{00000000-0000-0000-0000-000000000000}"/>
          </ac:spMkLst>
        </pc:spChg>
        <pc:spChg chg="del">
          <ac:chgData name="MARGARETA ALICIA HADISAPUTRA" userId="S::18858284@students.ltu.edu.au::c7f74bda-7981-4935-9a11-af65f3ab8d67" providerId="AD" clId="Web-{B4AC5CC0-5266-4EBE-AB07-C6064CC6F0B1}" dt="2020-06-06T03:11:02.800" v="6"/>
          <ac:spMkLst>
            <pc:docMk/>
            <pc:sldMk cId="109857222" sldId="256"/>
            <ac:spMk id="3" creationId="{00000000-0000-0000-0000-000000000000}"/>
          </ac:spMkLst>
        </pc:spChg>
        <pc:spChg chg="add mod">
          <ac:chgData name="MARGARETA ALICIA HADISAPUTRA" userId="S::18858284@students.ltu.edu.au::c7f74bda-7981-4935-9a11-af65f3ab8d67" providerId="AD" clId="Web-{B4AC5CC0-5266-4EBE-AB07-C6064CC6F0B1}" dt="2020-06-06T03:11:11.972" v="9" actId="1076"/>
          <ac:spMkLst>
            <pc:docMk/>
            <pc:sldMk cId="109857222" sldId="256"/>
            <ac:spMk id="5" creationId="{7E743D63-13B4-4732-AA08-38C1CB36CD05}"/>
          </ac:spMkLst>
        </pc:spChg>
        <pc:spChg chg="add mod">
          <ac:chgData name="MARGARETA ALICIA HADISAPUTRA" userId="S::18858284@students.ltu.edu.au::c7f74bda-7981-4935-9a11-af65f3ab8d67" providerId="AD" clId="Web-{B4AC5CC0-5266-4EBE-AB07-C6064CC6F0B1}" dt="2020-06-06T03:11:07.019" v="8" actId="1076"/>
          <ac:spMkLst>
            <pc:docMk/>
            <pc:sldMk cId="109857222" sldId="256"/>
            <ac:spMk id="6" creationId="{01EC7F28-2632-4CA9-BF76-CD388918D934}"/>
          </ac:spMkLst>
        </pc:spChg>
        <pc:spChg chg="add">
          <ac:chgData name="MARGARETA ALICIA HADISAPUTRA" userId="S::18858284@students.ltu.edu.au::c7f74bda-7981-4935-9a11-af65f3ab8d67" providerId="AD" clId="Web-{B4AC5CC0-5266-4EBE-AB07-C6064CC6F0B1}" dt="2020-06-06T03:11:22.441" v="11"/>
          <ac:spMkLst>
            <pc:docMk/>
            <pc:sldMk cId="109857222" sldId="256"/>
            <ac:spMk id="7" creationId="{3E8BD02B-21FF-4948-9516-40263FF97845}"/>
          </ac:spMkLst>
        </pc:spChg>
        <pc:picChg chg="add mod">
          <ac:chgData name="MARGARETA ALICIA HADISAPUTRA" userId="S::18858284@students.ltu.edu.au::c7f74bda-7981-4935-9a11-af65f3ab8d67" providerId="AD" clId="Web-{B4AC5CC0-5266-4EBE-AB07-C6064CC6F0B1}" dt="2020-06-06T03:11:15.285" v="10" actId="1076"/>
          <ac:picMkLst>
            <pc:docMk/>
            <pc:sldMk cId="109857222" sldId="256"/>
            <ac:picMk id="4" creationId="{97E856BF-FBE7-419A-A6F9-8CE8CD946FFA}"/>
          </ac:picMkLst>
        </pc:picChg>
      </pc:sldChg>
      <pc:sldChg chg="new del">
        <pc:chgData name="MARGARETA ALICIA HADISAPUTRA" userId="S::18858284@students.ltu.edu.au::c7f74bda-7981-4935-9a11-af65f3ab8d67" providerId="AD" clId="Web-{B4AC5CC0-5266-4EBE-AB07-C6064CC6F0B1}" dt="2020-06-06T03:11:46.660" v="14"/>
        <pc:sldMkLst>
          <pc:docMk/>
          <pc:sldMk cId="3838492429" sldId="257"/>
        </pc:sldMkLst>
      </pc:sldChg>
      <pc:sldChg chg="add">
        <pc:chgData name="MARGARETA ALICIA HADISAPUTRA" userId="S::18858284@students.ltu.edu.au::c7f74bda-7981-4935-9a11-af65f3ab8d67" providerId="AD" clId="Web-{B4AC5CC0-5266-4EBE-AB07-C6064CC6F0B1}" dt="2020-06-06T03:11:44.207" v="13"/>
        <pc:sldMkLst>
          <pc:docMk/>
          <pc:sldMk cId="1875578368" sldId="258"/>
        </pc:sldMkLst>
      </pc:sldChg>
      <pc:sldChg chg="addSp modSp add">
        <pc:chgData name="MARGARETA ALICIA HADISAPUTRA" userId="S::18858284@students.ltu.edu.au::c7f74bda-7981-4935-9a11-af65f3ab8d67" providerId="AD" clId="Web-{B4AC5CC0-5266-4EBE-AB07-C6064CC6F0B1}" dt="2020-06-06T03:35:42.689" v="399" actId="20577"/>
        <pc:sldMkLst>
          <pc:docMk/>
          <pc:sldMk cId="4189457602" sldId="259"/>
        </pc:sldMkLst>
        <pc:spChg chg="mod">
          <ac:chgData name="MARGARETA ALICIA HADISAPUTRA" userId="S::18858284@students.ltu.edu.au::c7f74bda-7981-4935-9a11-af65f3ab8d67" providerId="AD" clId="Web-{B4AC5CC0-5266-4EBE-AB07-C6064CC6F0B1}" dt="2020-06-06T03:25:09.262" v="237"/>
          <ac:spMkLst>
            <pc:docMk/>
            <pc:sldMk cId="4189457602" sldId="259"/>
            <ac:spMk id="2" creationId="{87EA573A-9E8B-45A6-8EE0-EDB50FB2B941}"/>
          </ac:spMkLst>
        </pc:spChg>
        <pc:spChg chg="add">
          <ac:chgData name="MARGARETA ALICIA HADISAPUTRA" userId="S::18858284@students.ltu.edu.au::c7f74bda-7981-4935-9a11-af65f3ab8d67" providerId="AD" clId="Web-{B4AC5CC0-5266-4EBE-AB07-C6064CC6F0B1}" dt="2020-06-06T03:25:09.262" v="237"/>
          <ac:spMkLst>
            <pc:docMk/>
            <pc:sldMk cId="4189457602" sldId="259"/>
            <ac:spMk id="10" creationId="{B5416EBC-B41E-4F8A-BE9F-07301B682CBD}"/>
          </ac:spMkLst>
        </pc:spChg>
        <pc:spChg chg="add">
          <ac:chgData name="MARGARETA ALICIA HADISAPUTRA" userId="S::18858284@students.ltu.edu.au::c7f74bda-7981-4935-9a11-af65f3ab8d67" providerId="AD" clId="Web-{B4AC5CC0-5266-4EBE-AB07-C6064CC6F0B1}" dt="2020-06-06T03:25:09.262" v="237"/>
          <ac:spMkLst>
            <pc:docMk/>
            <pc:sldMk cId="4189457602" sldId="259"/>
            <ac:spMk id="12" creationId="{AFF79527-C7F1-4E06-8126-A8E8C5FEBFCA}"/>
          </ac:spMkLst>
        </pc:spChg>
        <pc:spChg chg="add">
          <ac:chgData name="MARGARETA ALICIA HADISAPUTRA" userId="S::18858284@students.ltu.edu.au::c7f74bda-7981-4935-9a11-af65f3ab8d67" providerId="AD" clId="Web-{B4AC5CC0-5266-4EBE-AB07-C6064CC6F0B1}" dt="2020-06-06T03:25:09.262" v="237"/>
          <ac:spMkLst>
            <pc:docMk/>
            <pc:sldMk cId="4189457602" sldId="259"/>
            <ac:spMk id="14" creationId="{55986208-8A53-4E92-9197-6B57BCCB2F37}"/>
          </ac:spMkLst>
        </pc:spChg>
        <pc:graphicFrameChg chg="mod modGraphic">
          <ac:chgData name="MARGARETA ALICIA HADISAPUTRA" userId="S::18858284@students.ltu.edu.au::c7f74bda-7981-4935-9a11-af65f3ab8d67" providerId="AD" clId="Web-{B4AC5CC0-5266-4EBE-AB07-C6064CC6F0B1}" dt="2020-06-06T03:35:42.689" v="399" actId="20577"/>
          <ac:graphicFrameMkLst>
            <pc:docMk/>
            <pc:sldMk cId="4189457602" sldId="259"/>
            <ac:graphicFrameMk id="5" creationId="{D32852CE-3FDD-4D1C-9CE2-2C40C2F97D85}"/>
          </ac:graphicFrameMkLst>
        </pc:graphicFrameChg>
      </pc:sldChg>
      <pc:sldChg chg="addSp modSp new del mod ord setBg modNotes">
        <pc:chgData name="MARGARETA ALICIA HADISAPUTRA" userId="S::18858284@students.ltu.edu.au::c7f74bda-7981-4935-9a11-af65f3ab8d67" providerId="AD" clId="Web-{B4AC5CC0-5266-4EBE-AB07-C6064CC6F0B1}" dt="2020-06-06T04:52:41.545" v="1317"/>
        <pc:sldMkLst>
          <pc:docMk/>
          <pc:sldMk cId="817118119" sldId="260"/>
        </pc:sldMkLst>
        <pc:spChg chg="mod">
          <ac:chgData name="MARGARETA ALICIA HADISAPUTRA" userId="S::18858284@students.ltu.edu.au::c7f74bda-7981-4935-9a11-af65f3ab8d67" providerId="AD" clId="Web-{B4AC5CC0-5266-4EBE-AB07-C6064CC6F0B1}" dt="2020-06-06T03:37:33.425" v="465"/>
          <ac:spMkLst>
            <pc:docMk/>
            <pc:sldMk cId="817118119" sldId="260"/>
            <ac:spMk id="2" creationId="{A7DE6F4E-39D0-42A2-8F97-566146EED0CD}"/>
          </ac:spMkLst>
        </pc:spChg>
        <pc:spChg chg="mod ord">
          <ac:chgData name="MARGARETA ALICIA HADISAPUTRA" userId="S::18858284@students.ltu.edu.au::c7f74bda-7981-4935-9a11-af65f3ab8d67" providerId="AD" clId="Web-{B4AC5CC0-5266-4EBE-AB07-C6064CC6F0B1}" dt="2020-06-06T04:51:51.654" v="1301" actId="20577"/>
          <ac:spMkLst>
            <pc:docMk/>
            <pc:sldMk cId="817118119" sldId="260"/>
            <ac:spMk id="3" creationId="{C102EB11-6556-4883-8AF3-4B510FAE45B2}"/>
          </ac:spMkLst>
        </pc:spChg>
        <pc:spChg chg="add">
          <ac:chgData name="MARGARETA ALICIA HADISAPUTRA" userId="S::18858284@students.ltu.edu.au::c7f74bda-7981-4935-9a11-af65f3ab8d67" providerId="AD" clId="Web-{B4AC5CC0-5266-4EBE-AB07-C6064CC6F0B1}" dt="2020-06-06T03:37:33.425" v="465"/>
          <ac:spMkLst>
            <pc:docMk/>
            <pc:sldMk cId="817118119" sldId="260"/>
            <ac:spMk id="9" creationId="{4038CB10-1F5C-4D54-9DF7-12586DE5B007}"/>
          </ac:spMkLst>
        </pc:spChg>
        <pc:spChg chg="add">
          <ac:chgData name="MARGARETA ALICIA HADISAPUTRA" userId="S::18858284@students.ltu.edu.au::c7f74bda-7981-4935-9a11-af65f3ab8d67" providerId="AD" clId="Web-{B4AC5CC0-5266-4EBE-AB07-C6064CC6F0B1}" dt="2020-06-06T03:37:33.425" v="465"/>
          <ac:spMkLst>
            <pc:docMk/>
            <pc:sldMk cId="817118119" sldId="260"/>
            <ac:spMk id="11" creationId="{73ED6512-6858-4552-B699-9A97FE9A4EA2}"/>
          </ac:spMkLst>
        </pc:spChg>
        <pc:picChg chg="add mod">
          <ac:chgData name="MARGARETA ALICIA HADISAPUTRA" userId="S::18858284@students.ltu.edu.au::c7f74bda-7981-4935-9a11-af65f3ab8d67" providerId="AD" clId="Web-{B4AC5CC0-5266-4EBE-AB07-C6064CC6F0B1}" dt="2020-06-06T03:37:33.425" v="465"/>
          <ac:picMkLst>
            <pc:docMk/>
            <pc:sldMk cId="817118119" sldId="260"/>
            <ac:picMk id="4" creationId="{9A338544-0C56-4FA4-86DE-91306DFFF512}"/>
          </ac:picMkLst>
        </pc:picChg>
      </pc:sldChg>
      <pc:sldChg chg="add del replId">
        <pc:chgData name="MARGARETA ALICIA HADISAPUTRA" userId="S::18858284@students.ltu.edu.au::c7f74bda-7981-4935-9a11-af65f3ab8d67" providerId="AD" clId="Web-{B4AC5CC0-5266-4EBE-AB07-C6064CC6F0B1}" dt="2020-06-06T03:36:40.237" v="401"/>
        <pc:sldMkLst>
          <pc:docMk/>
          <pc:sldMk cId="1452083041" sldId="261"/>
        </pc:sldMkLst>
      </pc:sldChg>
      <pc:sldChg chg="addSp delSp modSp new modNotes">
        <pc:chgData name="MARGARETA ALICIA HADISAPUTRA" userId="S::18858284@students.ltu.edu.au::c7f74bda-7981-4935-9a11-af65f3ab8d67" providerId="AD" clId="Web-{B4AC5CC0-5266-4EBE-AB07-C6064CC6F0B1}" dt="2020-06-06T04:53:25.436" v="1325"/>
        <pc:sldMkLst>
          <pc:docMk/>
          <pc:sldMk cId="4175358554" sldId="261"/>
        </pc:sldMkLst>
        <pc:spChg chg="mod">
          <ac:chgData name="MARGARETA ALICIA HADISAPUTRA" userId="S::18858284@students.ltu.edu.au::c7f74bda-7981-4935-9a11-af65f3ab8d67" providerId="AD" clId="Web-{B4AC5CC0-5266-4EBE-AB07-C6064CC6F0B1}" dt="2020-06-06T04:03:00.533" v="810" actId="20577"/>
          <ac:spMkLst>
            <pc:docMk/>
            <pc:sldMk cId="4175358554" sldId="261"/>
            <ac:spMk id="2" creationId="{8BCC30A6-4C86-4A85-9C87-31F57E2117F7}"/>
          </ac:spMkLst>
        </pc:spChg>
        <pc:spChg chg="del">
          <ac:chgData name="MARGARETA ALICIA HADISAPUTRA" userId="S::18858284@students.ltu.edu.au::c7f74bda-7981-4935-9a11-af65f3ab8d67" providerId="AD" clId="Web-{B4AC5CC0-5266-4EBE-AB07-C6064CC6F0B1}" dt="2020-06-06T04:03:34.330" v="813"/>
          <ac:spMkLst>
            <pc:docMk/>
            <pc:sldMk cId="4175358554" sldId="261"/>
            <ac:spMk id="3" creationId="{02CEC5F9-7E6C-49A8-8539-7FE61870F866}"/>
          </ac:spMkLst>
        </pc:spChg>
        <pc:spChg chg="add del mod">
          <ac:chgData name="MARGARETA ALICIA HADISAPUTRA" userId="S::18858284@students.ltu.edu.au::c7f74bda-7981-4935-9a11-af65f3ab8d67" providerId="AD" clId="Web-{B4AC5CC0-5266-4EBE-AB07-C6064CC6F0B1}" dt="2020-06-06T04:03:51.033" v="816"/>
          <ac:spMkLst>
            <pc:docMk/>
            <pc:sldMk cId="4175358554" sldId="261"/>
            <ac:spMk id="6" creationId="{1F5B3438-0F3A-4D40-A666-E80FF9B4B5EE}"/>
          </ac:spMkLst>
        </pc:spChg>
        <pc:spChg chg="add mod">
          <ac:chgData name="MARGARETA ALICIA HADISAPUTRA" userId="S::18858284@students.ltu.edu.au::c7f74bda-7981-4935-9a11-af65f3ab8d67" providerId="AD" clId="Web-{B4AC5CC0-5266-4EBE-AB07-C6064CC6F0B1}" dt="2020-06-06T04:04:59.378" v="846" actId="1076"/>
          <ac:spMkLst>
            <pc:docMk/>
            <pc:sldMk cId="4175358554" sldId="261"/>
            <ac:spMk id="8" creationId="{990D1E91-E993-4773-99E5-C7C28DAFB36E}"/>
          </ac:spMkLst>
        </pc:spChg>
        <pc:spChg chg="add del mod">
          <ac:chgData name="MARGARETA ALICIA HADISAPUTRA" userId="S::18858284@students.ltu.edu.au::c7f74bda-7981-4935-9a11-af65f3ab8d67" providerId="AD" clId="Web-{B4AC5CC0-5266-4EBE-AB07-C6064CC6F0B1}" dt="2020-06-06T04:05:23.066" v="849"/>
          <ac:spMkLst>
            <pc:docMk/>
            <pc:sldMk cId="4175358554" sldId="261"/>
            <ac:spMk id="10" creationId="{447555AF-F098-4972-80BC-C1FAF16EE139}"/>
          </ac:spMkLst>
        </pc:spChg>
        <pc:spChg chg="add mod">
          <ac:chgData name="MARGARETA ALICIA HADISAPUTRA" userId="S::18858284@students.ltu.edu.au::c7f74bda-7981-4935-9a11-af65f3ab8d67" providerId="AD" clId="Web-{B4AC5CC0-5266-4EBE-AB07-C6064CC6F0B1}" dt="2020-06-06T04:07:48.786" v="886" actId="20577"/>
          <ac:spMkLst>
            <pc:docMk/>
            <pc:sldMk cId="4175358554" sldId="261"/>
            <ac:spMk id="15" creationId="{35A7BB0D-E72C-4FA9-8060-BDAB9BC4EB91}"/>
          </ac:spMkLst>
        </pc:spChg>
        <pc:spChg chg="add mod">
          <ac:chgData name="MARGARETA ALICIA HADISAPUTRA" userId="S::18858284@students.ltu.edu.au::c7f74bda-7981-4935-9a11-af65f3ab8d67" providerId="AD" clId="Web-{B4AC5CC0-5266-4EBE-AB07-C6064CC6F0B1}" dt="2020-06-06T04:08:09.349" v="906" actId="14100"/>
          <ac:spMkLst>
            <pc:docMk/>
            <pc:sldMk cId="4175358554" sldId="261"/>
            <ac:spMk id="16" creationId="{1CD13215-DE0E-4624-8EC9-4F3779621C95}"/>
          </ac:spMkLst>
        </pc:spChg>
        <pc:spChg chg="add mod">
          <ac:chgData name="MARGARETA ALICIA HADISAPUTRA" userId="S::18858284@students.ltu.edu.au::c7f74bda-7981-4935-9a11-af65f3ab8d67" providerId="AD" clId="Web-{B4AC5CC0-5266-4EBE-AB07-C6064CC6F0B1}" dt="2020-06-06T04:09:09.365" v="937" actId="14100"/>
          <ac:spMkLst>
            <pc:docMk/>
            <pc:sldMk cId="4175358554" sldId="261"/>
            <ac:spMk id="17" creationId="{71FC6A39-E280-406A-A3F9-66D65D812996}"/>
          </ac:spMkLst>
        </pc:spChg>
        <pc:picChg chg="add del mod ord">
          <ac:chgData name="MARGARETA ALICIA HADISAPUTRA" userId="S::18858284@students.ltu.edu.au::c7f74bda-7981-4935-9a11-af65f3ab8d67" providerId="AD" clId="Web-{B4AC5CC0-5266-4EBE-AB07-C6064CC6F0B1}" dt="2020-06-06T04:03:36.549" v="814"/>
          <ac:picMkLst>
            <pc:docMk/>
            <pc:sldMk cId="4175358554" sldId="261"/>
            <ac:picMk id="4" creationId="{8B2963BA-61F9-4B12-904A-9E2155095206}"/>
          </ac:picMkLst>
        </pc:picChg>
        <pc:picChg chg="add del mod ord">
          <ac:chgData name="MARGARETA ALICIA HADISAPUTRA" userId="S::18858284@students.ltu.edu.au::c7f74bda-7981-4935-9a11-af65f3ab8d67" providerId="AD" clId="Web-{B4AC5CC0-5266-4EBE-AB07-C6064CC6F0B1}" dt="2020-06-06T04:05:19.722" v="848"/>
          <ac:picMkLst>
            <pc:docMk/>
            <pc:sldMk cId="4175358554" sldId="261"/>
            <ac:picMk id="7" creationId="{0EF2B6B1-B065-4FCC-8D6F-4CD16B64DB6B}"/>
          </ac:picMkLst>
        </pc:picChg>
        <pc:picChg chg="add mod">
          <ac:chgData name="MARGARETA ALICIA HADISAPUTRA" userId="S::18858284@students.ltu.edu.au::c7f74bda-7981-4935-9a11-af65f3ab8d67" providerId="AD" clId="Web-{B4AC5CC0-5266-4EBE-AB07-C6064CC6F0B1}" dt="2020-06-06T04:08:36.771" v="920" actId="1076"/>
          <ac:picMkLst>
            <pc:docMk/>
            <pc:sldMk cId="4175358554" sldId="261"/>
            <ac:picMk id="11" creationId="{3E3F86FF-A4CA-4DBD-8ECA-86E196CB7CB2}"/>
          </ac:picMkLst>
        </pc:picChg>
        <pc:picChg chg="add mod">
          <ac:chgData name="MARGARETA ALICIA HADISAPUTRA" userId="S::18858284@students.ltu.edu.au::c7f74bda-7981-4935-9a11-af65f3ab8d67" providerId="AD" clId="Web-{B4AC5CC0-5266-4EBE-AB07-C6064CC6F0B1}" dt="2020-06-06T04:07:00.005" v="873" actId="14100"/>
          <ac:picMkLst>
            <pc:docMk/>
            <pc:sldMk cId="4175358554" sldId="261"/>
            <ac:picMk id="12" creationId="{84C5429A-9585-4F22-8DAB-D8C809DB9CEC}"/>
          </ac:picMkLst>
        </pc:picChg>
        <pc:picChg chg="add mod">
          <ac:chgData name="MARGARETA ALICIA HADISAPUTRA" userId="S::18858284@students.ltu.edu.au::c7f74bda-7981-4935-9a11-af65f3ab8d67" providerId="AD" clId="Web-{B4AC5CC0-5266-4EBE-AB07-C6064CC6F0B1}" dt="2020-06-06T04:07:02.942" v="874" actId="14100"/>
          <ac:picMkLst>
            <pc:docMk/>
            <pc:sldMk cId="4175358554" sldId="261"/>
            <ac:picMk id="13" creationId="{BEC12B9F-5E29-4BBF-8E38-5E9DD576987B}"/>
          </ac:picMkLst>
        </pc:picChg>
        <pc:picChg chg="add mod">
          <ac:chgData name="MARGARETA ALICIA HADISAPUTRA" userId="S::18858284@students.ltu.edu.au::c7f74bda-7981-4935-9a11-af65f3ab8d67" providerId="AD" clId="Web-{B4AC5CC0-5266-4EBE-AB07-C6064CC6F0B1}" dt="2020-06-06T04:07:23.130" v="879" actId="1076"/>
          <ac:picMkLst>
            <pc:docMk/>
            <pc:sldMk cId="4175358554" sldId="261"/>
            <ac:picMk id="14" creationId="{F4F6216C-16A1-4DB7-882F-DA07B1A4F80A}"/>
          </ac:picMkLst>
        </pc:picChg>
      </pc:sldChg>
      <pc:sldChg chg="addSp delSp modSp new mod setBg modNotes">
        <pc:chgData name="MARGARETA ALICIA HADISAPUTRA" userId="S::18858284@students.ltu.edu.au::c7f74bda-7981-4935-9a11-af65f3ab8d67" providerId="AD" clId="Web-{B4AC5CC0-5266-4EBE-AB07-C6064CC6F0B1}" dt="2020-06-06T04:10:45.522" v="946"/>
        <pc:sldMkLst>
          <pc:docMk/>
          <pc:sldMk cId="3898576600" sldId="262"/>
        </pc:sldMkLst>
        <pc:spChg chg="mod">
          <ac:chgData name="MARGARETA ALICIA HADISAPUTRA" userId="S::18858284@students.ltu.edu.au::c7f74bda-7981-4935-9a11-af65f3ab8d67" providerId="AD" clId="Web-{B4AC5CC0-5266-4EBE-AB07-C6064CC6F0B1}" dt="2020-06-06T04:01:34.470" v="759" actId="20577"/>
          <ac:spMkLst>
            <pc:docMk/>
            <pc:sldMk cId="3898576600" sldId="262"/>
            <ac:spMk id="2" creationId="{CA0C7B52-F8AA-4BCC-8EBF-4F205BE87813}"/>
          </ac:spMkLst>
        </pc:spChg>
        <pc:spChg chg="del mod">
          <ac:chgData name="MARGARETA ALICIA HADISAPUTRA" userId="S::18858284@students.ltu.edu.au::c7f74bda-7981-4935-9a11-af65f3ab8d67" providerId="AD" clId="Web-{B4AC5CC0-5266-4EBE-AB07-C6064CC6F0B1}" dt="2020-06-06T04:00:55.298" v="739"/>
          <ac:spMkLst>
            <pc:docMk/>
            <pc:sldMk cId="3898576600" sldId="262"/>
            <ac:spMk id="3" creationId="{E4D3A6C7-B648-4AF5-93F2-9AF43224DECF}"/>
          </ac:spMkLst>
        </pc:spChg>
        <pc:spChg chg="add">
          <ac:chgData name="MARGARETA ALICIA HADISAPUTRA" userId="S::18858284@students.ltu.edu.au::c7f74bda-7981-4935-9a11-af65f3ab8d67" providerId="AD" clId="Web-{B4AC5CC0-5266-4EBE-AB07-C6064CC6F0B1}" dt="2020-06-06T04:01:09.048" v="742"/>
          <ac:spMkLst>
            <pc:docMk/>
            <pc:sldMk cId="3898576600" sldId="262"/>
            <ac:spMk id="4" creationId="{FFD48BC7-DC40-47DE-87EE-9F4B6ECB9ABB}"/>
          </ac:spMkLst>
        </pc:spChg>
        <pc:spChg chg="add">
          <ac:chgData name="MARGARETA ALICIA HADISAPUTRA" userId="S::18858284@students.ltu.edu.au::c7f74bda-7981-4935-9a11-af65f3ab8d67" providerId="AD" clId="Web-{B4AC5CC0-5266-4EBE-AB07-C6064CC6F0B1}" dt="2020-06-06T04:01:09.048" v="742"/>
          <ac:spMkLst>
            <pc:docMk/>
            <pc:sldMk cId="3898576600" sldId="262"/>
            <ac:spMk id="5" creationId="{E502BBC7-2C76-46F3-BC24-5985BC13DB88}"/>
          </ac:spMkLst>
        </pc:spChg>
        <pc:spChg chg="add del">
          <ac:chgData name="MARGARETA ALICIA HADISAPUTRA" userId="S::18858284@students.ltu.edu.au::c7f74bda-7981-4935-9a11-af65f3ab8d67" providerId="AD" clId="Web-{B4AC5CC0-5266-4EBE-AB07-C6064CC6F0B1}" dt="2020-06-06T04:01:09.032" v="741"/>
          <ac:spMkLst>
            <pc:docMk/>
            <pc:sldMk cId="3898576600" sldId="262"/>
            <ac:spMk id="7" creationId="{23962611-DFD5-4092-AAFD-559E3DFCE2C9}"/>
          </ac:spMkLst>
        </pc:spChg>
        <pc:spChg chg="add">
          <ac:chgData name="MARGARETA ALICIA HADISAPUTRA" userId="S::18858284@students.ltu.edu.au::c7f74bda-7981-4935-9a11-af65f3ab8d67" providerId="AD" clId="Web-{B4AC5CC0-5266-4EBE-AB07-C6064CC6F0B1}" dt="2020-06-06T04:01:09.048" v="742"/>
          <ac:spMkLst>
            <pc:docMk/>
            <pc:sldMk cId="3898576600" sldId="262"/>
            <ac:spMk id="11" creationId="{C7F28D52-2A5F-4D23-81AE-7CB8B591C7AF}"/>
          </ac:spMkLst>
        </pc:spChg>
        <pc:spChg chg="add">
          <ac:chgData name="MARGARETA ALICIA HADISAPUTRA" userId="S::18858284@students.ltu.edu.au::c7f74bda-7981-4935-9a11-af65f3ab8d67" providerId="AD" clId="Web-{B4AC5CC0-5266-4EBE-AB07-C6064CC6F0B1}" dt="2020-06-06T04:01:09.048" v="742"/>
          <ac:spMkLst>
            <pc:docMk/>
            <pc:sldMk cId="3898576600" sldId="262"/>
            <ac:spMk id="13" creationId="{3629484E-3792-4B3D-89AD-7C8A1ED0E0D4}"/>
          </ac:spMkLst>
        </pc:spChg>
        <pc:picChg chg="add del">
          <ac:chgData name="MARGARETA ALICIA HADISAPUTRA" userId="S::18858284@students.ltu.edu.au::c7f74bda-7981-4935-9a11-af65f3ab8d67" providerId="AD" clId="Web-{B4AC5CC0-5266-4EBE-AB07-C6064CC6F0B1}" dt="2020-06-06T04:01:09.032" v="741"/>
          <ac:picMkLst>
            <pc:docMk/>
            <pc:sldMk cId="3898576600" sldId="262"/>
            <ac:picMk id="9" creationId="{2270F1FA-0425-408F-9861-80BF5AFB276D}"/>
          </ac:picMkLst>
        </pc:picChg>
      </pc:sldChg>
      <pc:sldChg chg="addSp modSp new modNotes">
        <pc:chgData name="MARGARETA ALICIA HADISAPUTRA" userId="S::18858284@students.ltu.edu.au::c7f74bda-7981-4935-9a11-af65f3ab8d67" providerId="AD" clId="Web-{B4AC5CC0-5266-4EBE-AB07-C6064CC6F0B1}" dt="2020-06-06T05:24:45.859" v="1730" actId="1076"/>
        <pc:sldMkLst>
          <pc:docMk/>
          <pc:sldMk cId="953687010" sldId="263"/>
        </pc:sldMkLst>
        <pc:spChg chg="mod">
          <ac:chgData name="MARGARETA ALICIA HADISAPUTRA" userId="S::18858284@students.ltu.edu.au::c7f74bda-7981-4935-9a11-af65f3ab8d67" providerId="AD" clId="Web-{B4AC5CC0-5266-4EBE-AB07-C6064CC6F0B1}" dt="2020-06-06T04:22:25.044" v="1125" actId="20577"/>
          <ac:spMkLst>
            <pc:docMk/>
            <pc:sldMk cId="953687010" sldId="263"/>
            <ac:spMk id="2" creationId="{E74055FA-8C40-4922-A0C3-4A6F4EFB418D}"/>
          </ac:spMkLst>
        </pc:spChg>
        <pc:spChg chg="mod">
          <ac:chgData name="MARGARETA ALICIA HADISAPUTRA" userId="S::18858284@students.ltu.edu.au::c7f74bda-7981-4935-9a11-af65f3ab8d67" providerId="AD" clId="Web-{B4AC5CC0-5266-4EBE-AB07-C6064CC6F0B1}" dt="2020-06-06T04:43:49.727" v="1258" actId="14100"/>
          <ac:spMkLst>
            <pc:docMk/>
            <pc:sldMk cId="953687010" sldId="263"/>
            <ac:spMk id="3" creationId="{CF7EE334-A4FB-4D83-86D8-E23C37FA84C1}"/>
          </ac:spMkLst>
        </pc:spChg>
        <pc:spChg chg="add mod">
          <ac:chgData name="MARGARETA ALICIA HADISAPUTRA" userId="S::18858284@students.ltu.edu.au::c7f74bda-7981-4935-9a11-af65f3ab8d67" providerId="AD" clId="Web-{B4AC5CC0-5266-4EBE-AB07-C6064CC6F0B1}" dt="2020-06-06T04:22:51.169" v="1139" actId="14100"/>
          <ac:spMkLst>
            <pc:docMk/>
            <pc:sldMk cId="953687010" sldId="263"/>
            <ac:spMk id="5" creationId="{4098949A-5945-4BD8-985B-6C713264F2DD}"/>
          </ac:spMkLst>
        </pc:spChg>
        <pc:spChg chg="add mod">
          <ac:chgData name="MARGARETA ALICIA HADISAPUTRA" userId="S::18858284@students.ltu.edu.au::c7f74bda-7981-4935-9a11-af65f3ab8d67" providerId="AD" clId="Web-{B4AC5CC0-5266-4EBE-AB07-C6064CC6F0B1}" dt="2020-06-06T04:22:58.138" v="1141" actId="20577"/>
          <ac:spMkLst>
            <pc:docMk/>
            <pc:sldMk cId="953687010" sldId="263"/>
            <ac:spMk id="6" creationId="{7E4311E1-3F23-43C4-930E-5180DC17780D}"/>
          </ac:spMkLst>
        </pc:spChg>
        <pc:spChg chg="add mod">
          <ac:chgData name="MARGARETA ALICIA HADISAPUTRA" userId="S::18858284@students.ltu.edu.au::c7f74bda-7981-4935-9a11-af65f3ab8d67" providerId="AD" clId="Web-{B4AC5CC0-5266-4EBE-AB07-C6064CC6F0B1}" dt="2020-06-06T04:43:46.774" v="1257" actId="14100"/>
          <ac:spMkLst>
            <pc:docMk/>
            <pc:sldMk cId="953687010" sldId="263"/>
            <ac:spMk id="9" creationId="{D66E6C90-123F-4D3C-8A43-7285DB64F3E8}"/>
          </ac:spMkLst>
        </pc:spChg>
        <pc:picChg chg="add mod">
          <ac:chgData name="MARGARETA ALICIA HADISAPUTRA" userId="S::18858284@students.ltu.edu.au::c7f74bda-7981-4935-9a11-af65f3ab8d67" providerId="AD" clId="Web-{B4AC5CC0-5266-4EBE-AB07-C6064CC6F0B1}" dt="2020-06-06T05:24:42.671" v="1729" actId="1076"/>
          <ac:picMkLst>
            <pc:docMk/>
            <pc:sldMk cId="953687010" sldId="263"/>
            <ac:picMk id="10" creationId="{71356FF9-CE76-43F0-9341-696941B72938}"/>
          </ac:picMkLst>
        </pc:picChg>
        <pc:picChg chg="add mod">
          <ac:chgData name="MARGARETA ALICIA HADISAPUTRA" userId="S::18858284@students.ltu.edu.au::c7f74bda-7981-4935-9a11-af65f3ab8d67" providerId="AD" clId="Web-{B4AC5CC0-5266-4EBE-AB07-C6064CC6F0B1}" dt="2020-06-06T05:24:45.859" v="1730" actId="1076"/>
          <ac:picMkLst>
            <pc:docMk/>
            <pc:sldMk cId="953687010" sldId="263"/>
            <ac:picMk id="11" creationId="{D37A53ED-505A-421B-9E07-C7A45A52607D}"/>
          </ac:picMkLst>
        </pc:picChg>
        <pc:cxnChg chg="add mod">
          <ac:chgData name="MARGARETA ALICIA HADISAPUTRA" userId="S::18858284@students.ltu.edu.au::c7f74bda-7981-4935-9a11-af65f3ab8d67" providerId="AD" clId="Web-{B4AC5CC0-5266-4EBE-AB07-C6064CC6F0B1}" dt="2020-06-06T04:26:19.734" v="1194" actId="14100"/>
          <ac:cxnSpMkLst>
            <pc:docMk/>
            <pc:sldMk cId="953687010" sldId="263"/>
            <ac:cxnSpMk id="7" creationId="{BF57D8D8-5985-4529-9B60-5F4C0B8B6B27}"/>
          </ac:cxnSpMkLst>
        </pc:cxnChg>
      </pc:sldChg>
      <pc:sldChg chg="addSp delSp modSp new modNotes">
        <pc:chgData name="MARGARETA ALICIA HADISAPUTRA" userId="S::18858284@students.ltu.edu.au::c7f74bda-7981-4935-9a11-af65f3ab8d67" providerId="AD" clId="Web-{B4AC5CC0-5266-4EBE-AB07-C6064CC6F0B1}" dt="2020-06-06T05:11:47.836" v="1725"/>
        <pc:sldMkLst>
          <pc:docMk/>
          <pc:sldMk cId="2011635795" sldId="264"/>
        </pc:sldMkLst>
        <pc:spChg chg="mod">
          <ac:chgData name="MARGARETA ALICIA HADISAPUTRA" userId="S::18858284@students.ltu.edu.au::c7f74bda-7981-4935-9a11-af65f3ab8d67" providerId="AD" clId="Web-{B4AC5CC0-5266-4EBE-AB07-C6064CC6F0B1}" dt="2020-06-06T04:51:44.513" v="1300" actId="14100"/>
          <ac:spMkLst>
            <pc:docMk/>
            <pc:sldMk cId="2011635795" sldId="264"/>
            <ac:spMk id="2" creationId="{407E8259-8E53-4598-8804-6A3A7D5A7A10}"/>
          </ac:spMkLst>
        </pc:spChg>
        <pc:spChg chg="del">
          <ac:chgData name="MARGARETA ALICIA HADISAPUTRA" userId="S::18858284@students.ltu.edu.au::c7f74bda-7981-4935-9a11-af65f3ab8d67" providerId="AD" clId="Web-{B4AC5CC0-5266-4EBE-AB07-C6064CC6F0B1}" dt="2020-06-06T04:52:21.326" v="1312"/>
          <ac:spMkLst>
            <pc:docMk/>
            <pc:sldMk cId="2011635795" sldId="264"/>
            <ac:spMk id="3" creationId="{DA5D0D2E-2586-4727-9DC3-C31E2465A238}"/>
          </ac:spMkLst>
        </pc:spChg>
        <pc:spChg chg="add mod">
          <ac:chgData name="MARGARETA ALICIA HADISAPUTRA" userId="S::18858284@students.ltu.edu.au::c7f74bda-7981-4935-9a11-af65f3ab8d67" providerId="AD" clId="Web-{B4AC5CC0-5266-4EBE-AB07-C6064CC6F0B1}" dt="2020-06-06T04:52:12.529" v="1311" actId="1076"/>
          <ac:spMkLst>
            <pc:docMk/>
            <pc:sldMk cId="2011635795" sldId="264"/>
            <ac:spMk id="4" creationId="{B223164A-F0DE-440C-9871-9F1EF17A2692}"/>
          </ac:spMkLst>
        </pc:spChg>
        <pc:spChg chg="add mod">
          <ac:chgData name="MARGARETA ALICIA HADISAPUTRA" userId="S::18858284@students.ltu.edu.au::c7f74bda-7981-4935-9a11-af65f3ab8d67" providerId="AD" clId="Web-{B4AC5CC0-5266-4EBE-AB07-C6064CC6F0B1}" dt="2020-06-06T04:56:33.515" v="1409" actId="1076"/>
          <ac:spMkLst>
            <pc:docMk/>
            <pc:sldMk cId="2011635795" sldId="264"/>
            <ac:spMk id="7" creationId="{2646FADE-206D-4CCF-BA50-33180E2F8F4D}"/>
          </ac:spMkLst>
        </pc:spChg>
        <pc:spChg chg="add mod">
          <ac:chgData name="MARGARETA ALICIA HADISAPUTRA" userId="S::18858284@students.ltu.edu.au::c7f74bda-7981-4935-9a11-af65f3ab8d67" providerId="AD" clId="Web-{B4AC5CC0-5266-4EBE-AB07-C6064CC6F0B1}" dt="2020-06-06T04:56:48.422" v="1415" actId="14100"/>
          <ac:spMkLst>
            <pc:docMk/>
            <pc:sldMk cId="2011635795" sldId="264"/>
            <ac:spMk id="8" creationId="{1EEE1D64-6935-40C1-8993-1C8777D3A7B0}"/>
          </ac:spMkLst>
        </pc:spChg>
        <pc:spChg chg="add mod">
          <ac:chgData name="MARGARETA ALICIA HADISAPUTRA" userId="S::18858284@students.ltu.edu.au::c7f74bda-7981-4935-9a11-af65f3ab8d67" providerId="AD" clId="Web-{B4AC5CC0-5266-4EBE-AB07-C6064CC6F0B1}" dt="2020-06-06T05:06:22.068" v="1685" actId="1076"/>
          <ac:spMkLst>
            <pc:docMk/>
            <pc:sldMk cId="2011635795" sldId="264"/>
            <ac:spMk id="10" creationId="{CEA3D2B5-368E-463C-BB92-D59AB9E064F7}"/>
          </ac:spMkLst>
        </pc:spChg>
        <pc:picChg chg="add mod">
          <ac:chgData name="MARGARETA ALICIA HADISAPUTRA" userId="S::18858284@students.ltu.edu.au::c7f74bda-7981-4935-9a11-af65f3ab8d67" providerId="AD" clId="Web-{B4AC5CC0-5266-4EBE-AB07-C6064CC6F0B1}" dt="2020-06-06T04:52:45.092" v="1318" actId="1076"/>
          <ac:picMkLst>
            <pc:docMk/>
            <pc:sldMk cId="2011635795" sldId="264"/>
            <ac:picMk id="6" creationId="{74683298-25A7-4248-A891-C09F5A5CB630}"/>
          </ac:picMkLst>
        </pc:picChg>
        <pc:cxnChg chg="add mod">
          <ac:chgData name="MARGARETA ALICIA HADISAPUTRA" userId="S::18858284@students.ltu.edu.au::c7f74bda-7981-4935-9a11-af65f3ab8d67" providerId="AD" clId="Web-{B4AC5CC0-5266-4EBE-AB07-C6064CC6F0B1}" dt="2020-06-06T05:05:45.286" v="1666"/>
          <ac:cxnSpMkLst>
            <pc:docMk/>
            <pc:sldMk cId="2011635795" sldId="264"/>
            <ac:cxnSpMk id="9" creationId="{C468BA4C-B540-44D3-BE79-11C42D6E3CD3}"/>
          </ac:cxnSpMkLst>
        </pc:cxnChg>
      </pc:sldChg>
      <pc:sldChg chg="addSp delSp modSp new">
        <pc:chgData name="MARGARETA ALICIA HADISAPUTRA" userId="S::18858284@students.ltu.edu.au::c7f74bda-7981-4935-9a11-af65f3ab8d67" providerId="AD" clId="Web-{B4AC5CC0-5266-4EBE-AB07-C6064CC6F0B1}" dt="2020-06-06T05:08:56.319" v="1719" actId="14100"/>
        <pc:sldMkLst>
          <pc:docMk/>
          <pc:sldMk cId="4280159357" sldId="265"/>
        </pc:sldMkLst>
        <pc:spChg chg="mod">
          <ac:chgData name="MARGARETA ALICIA HADISAPUTRA" userId="S::18858284@students.ltu.edu.au::c7f74bda-7981-4935-9a11-af65f3ab8d67" providerId="AD" clId="Web-{B4AC5CC0-5266-4EBE-AB07-C6064CC6F0B1}" dt="2020-06-06T05:06:39.005" v="1689" actId="20577"/>
          <ac:spMkLst>
            <pc:docMk/>
            <pc:sldMk cId="4280159357" sldId="265"/>
            <ac:spMk id="2" creationId="{08CA820C-EEDF-4EC5-97E1-A55ABD506AE6}"/>
          </ac:spMkLst>
        </pc:spChg>
        <pc:spChg chg="del">
          <ac:chgData name="MARGARETA ALICIA HADISAPUTRA" userId="S::18858284@students.ltu.edu.au::c7f74bda-7981-4935-9a11-af65f3ab8d67" providerId="AD" clId="Web-{B4AC5CC0-5266-4EBE-AB07-C6064CC6F0B1}" dt="2020-06-06T05:07:33.350" v="1692"/>
          <ac:spMkLst>
            <pc:docMk/>
            <pc:sldMk cId="4280159357" sldId="265"/>
            <ac:spMk id="3" creationId="{8CDD9C73-5001-44E1-9AE3-813B0BBFE6CE}"/>
          </ac:spMkLst>
        </pc:spChg>
        <pc:picChg chg="add mod">
          <ac:chgData name="MARGARETA ALICIA HADISAPUTRA" userId="S::18858284@students.ltu.edu.au::c7f74bda-7981-4935-9a11-af65f3ab8d67" providerId="AD" clId="Web-{B4AC5CC0-5266-4EBE-AB07-C6064CC6F0B1}" dt="2020-06-06T05:08:08.084" v="1703" actId="14100"/>
          <ac:picMkLst>
            <pc:docMk/>
            <pc:sldMk cId="4280159357" sldId="265"/>
            <ac:picMk id="4" creationId="{AEB4ED37-9A67-4591-9820-707EF0A08B3D}"/>
          </ac:picMkLst>
        </pc:picChg>
        <pc:picChg chg="add mod">
          <ac:chgData name="MARGARETA ALICIA HADISAPUTRA" userId="S::18858284@students.ltu.edu.au::c7f74bda-7981-4935-9a11-af65f3ab8d67" providerId="AD" clId="Web-{B4AC5CC0-5266-4EBE-AB07-C6064CC6F0B1}" dt="2020-06-06T05:07:59.162" v="1698" actId="14100"/>
          <ac:picMkLst>
            <pc:docMk/>
            <pc:sldMk cId="4280159357" sldId="265"/>
            <ac:picMk id="5" creationId="{499F1852-F2C6-4CE4-AECF-062B8F81F9E6}"/>
          </ac:picMkLst>
        </pc:picChg>
        <pc:picChg chg="add mod">
          <ac:chgData name="MARGARETA ALICIA HADISAPUTRA" userId="S::18858284@students.ltu.edu.au::c7f74bda-7981-4935-9a11-af65f3ab8d67" providerId="AD" clId="Web-{B4AC5CC0-5266-4EBE-AB07-C6064CC6F0B1}" dt="2020-06-06T05:08:40.975" v="1714" actId="1076"/>
          <ac:picMkLst>
            <pc:docMk/>
            <pc:sldMk cId="4280159357" sldId="265"/>
            <ac:picMk id="6" creationId="{BDF283CD-4165-4908-AF75-618632413C32}"/>
          </ac:picMkLst>
        </pc:picChg>
        <pc:picChg chg="add mod">
          <ac:chgData name="MARGARETA ALICIA HADISAPUTRA" userId="S::18858284@students.ltu.edu.au::c7f74bda-7981-4935-9a11-af65f3ab8d67" providerId="AD" clId="Web-{B4AC5CC0-5266-4EBE-AB07-C6064CC6F0B1}" dt="2020-06-06T05:08:56.319" v="1719" actId="14100"/>
          <ac:picMkLst>
            <pc:docMk/>
            <pc:sldMk cId="4280159357" sldId="265"/>
            <ac:picMk id="7" creationId="{1D0220C2-68A6-4974-BE0A-6C3163351474}"/>
          </ac:picMkLst>
        </pc:picChg>
      </pc:sldChg>
      <pc:sldChg chg="modSp new del">
        <pc:chgData name="MARGARETA ALICIA HADISAPUTRA" userId="S::18858284@students.ltu.edu.au::c7f74bda-7981-4935-9a11-af65f3ab8d67" providerId="AD" clId="Web-{B4AC5CC0-5266-4EBE-AB07-C6064CC6F0B1}" dt="2020-06-06T05:08:22.991" v="1709"/>
        <pc:sldMkLst>
          <pc:docMk/>
          <pc:sldMk cId="1457044612" sldId="266"/>
        </pc:sldMkLst>
        <pc:spChg chg="mod">
          <ac:chgData name="MARGARETA ALICIA HADISAPUTRA" userId="S::18858284@students.ltu.edu.au::c7f74bda-7981-4935-9a11-af65f3ab8d67" providerId="AD" clId="Web-{B4AC5CC0-5266-4EBE-AB07-C6064CC6F0B1}" dt="2020-06-06T05:08:17.756" v="1707" actId="20577"/>
          <ac:spMkLst>
            <pc:docMk/>
            <pc:sldMk cId="1457044612" sldId="266"/>
            <ac:spMk id="2" creationId="{3307A999-AE14-4B50-8A1F-0CDF18A35A3B}"/>
          </ac:spMkLst>
        </pc:sp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4" Type="http://schemas.openxmlformats.org/officeDocument/2006/relationships/image" Target="../media/image5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4" Type="http://schemas.openxmlformats.org/officeDocument/2006/relationships/image" Target="../media/image5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3B15DF-80C9-4338-A3C2-08CC8963F313}"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2329334-782C-4F74-B3A6-6E7FCC9776AB}">
      <dgm:prSet/>
      <dgm:spPr/>
      <dgm:t>
        <a:bodyPr/>
        <a:lstStyle/>
        <a:p>
          <a:pPr>
            <a:defRPr b="1"/>
          </a:pPr>
          <a:r>
            <a:rPr lang="en-US"/>
            <a:t>Project Overview </a:t>
          </a:r>
        </a:p>
      </dgm:t>
    </dgm:pt>
    <dgm:pt modelId="{25CDB60F-B373-4ECC-A45C-C37767968405}" type="parTrans" cxnId="{119939F7-CE2A-46D5-B53A-9B9F0C519B21}">
      <dgm:prSet/>
      <dgm:spPr/>
      <dgm:t>
        <a:bodyPr/>
        <a:lstStyle/>
        <a:p>
          <a:endParaRPr lang="en-US"/>
        </a:p>
      </dgm:t>
    </dgm:pt>
    <dgm:pt modelId="{DBB9A852-BB98-428D-B34B-612D347C6D6A}" type="sibTrans" cxnId="{119939F7-CE2A-46D5-B53A-9B9F0C519B21}">
      <dgm:prSet/>
      <dgm:spPr/>
      <dgm:t>
        <a:bodyPr/>
        <a:lstStyle/>
        <a:p>
          <a:endParaRPr lang="en-US"/>
        </a:p>
      </dgm:t>
    </dgm:pt>
    <dgm:pt modelId="{34D026C2-28CD-44A4-B506-AFFF6FFC0833}">
      <dgm:prSet phldr="0"/>
      <dgm:spPr/>
      <dgm:t>
        <a:bodyPr/>
        <a:lstStyle/>
        <a:p>
          <a:r>
            <a:rPr lang="en-US">
              <a:latin typeface="Calibri Light" panose="020F0302020204030204"/>
            </a:rPr>
            <a:t>User Stories</a:t>
          </a:r>
          <a:endParaRPr lang="en-US"/>
        </a:p>
      </dgm:t>
    </dgm:pt>
    <dgm:pt modelId="{AB81D1B3-8A3F-4182-A76A-E76DA3ECBE90}" type="parTrans" cxnId="{DE304747-AFDD-405A-AD84-F877F197C32B}">
      <dgm:prSet/>
      <dgm:spPr/>
      <dgm:t>
        <a:bodyPr/>
        <a:lstStyle/>
        <a:p>
          <a:endParaRPr lang="en-US"/>
        </a:p>
      </dgm:t>
    </dgm:pt>
    <dgm:pt modelId="{D6AFBEF2-341B-4BB2-BB12-E225D7BA904C}" type="sibTrans" cxnId="{DE304747-AFDD-405A-AD84-F877F197C32B}">
      <dgm:prSet/>
      <dgm:spPr/>
      <dgm:t>
        <a:bodyPr/>
        <a:lstStyle/>
        <a:p>
          <a:endParaRPr lang="en-US"/>
        </a:p>
      </dgm:t>
    </dgm:pt>
    <dgm:pt modelId="{5B8F449C-13E0-47A3-9183-AA059CA767F0}">
      <dgm:prSet/>
      <dgm:spPr/>
      <dgm:t>
        <a:bodyPr/>
        <a:lstStyle/>
        <a:p>
          <a:pPr>
            <a:defRPr b="1"/>
          </a:pPr>
          <a:r>
            <a:rPr lang="en-US"/>
            <a:t>Project Solution</a:t>
          </a:r>
          <a:endParaRPr lang="en-US">
            <a:latin typeface="Calibri Light" panose="020F0302020204030204"/>
          </a:endParaRPr>
        </a:p>
      </dgm:t>
    </dgm:pt>
    <dgm:pt modelId="{46A0FD69-0205-4A6A-A90E-DCFFA3693DA6}" type="parTrans" cxnId="{8AD21FFA-AD38-447F-8AB9-0C693D1523E8}">
      <dgm:prSet/>
      <dgm:spPr/>
      <dgm:t>
        <a:bodyPr/>
        <a:lstStyle/>
        <a:p>
          <a:endParaRPr lang="en-US"/>
        </a:p>
      </dgm:t>
    </dgm:pt>
    <dgm:pt modelId="{AB4CC452-0B22-4813-96D1-7EA2C101B7AE}" type="sibTrans" cxnId="{8AD21FFA-AD38-447F-8AB9-0C693D1523E8}">
      <dgm:prSet/>
      <dgm:spPr/>
      <dgm:t>
        <a:bodyPr/>
        <a:lstStyle/>
        <a:p>
          <a:endParaRPr lang="en-US"/>
        </a:p>
      </dgm:t>
    </dgm:pt>
    <dgm:pt modelId="{70B57DB3-D993-4A21-A2DD-6E06CBE2CFFE}">
      <dgm:prSet phldr="0"/>
      <dgm:spPr/>
      <dgm:t>
        <a:bodyPr/>
        <a:lstStyle/>
        <a:p>
          <a:r>
            <a:rPr lang="en-US" b="0">
              <a:latin typeface="Calibri Light" panose="020F0302020204030204"/>
            </a:rPr>
            <a:t>Sensor – Demo</a:t>
          </a:r>
        </a:p>
      </dgm:t>
    </dgm:pt>
    <dgm:pt modelId="{300B7AAC-84BC-4E80-A991-3D72B8C81660}" type="parTrans" cxnId="{963A7022-A630-479F-AD24-365F189682D6}">
      <dgm:prSet/>
      <dgm:spPr/>
      <dgm:t>
        <a:bodyPr/>
        <a:lstStyle/>
        <a:p>
          <a:endParaRPr lang="en-US"/>
        </a:p>
      </dgm:t>
    </dgm:pt>
    <dgm:pt modelId="{4EDE6CE8-3027-4E96-8330-BC43BF67539F}" type="sibTrans" cxnId="{963A7022-A630-479F-AD24-365F189682D6}">
      <dgm:prSet/>
      <dgm:spPr/>
      <dgm:t>
        <a:bodyPr/>
        <a:lstStyle/>
        <a:p>
          <a:endParaRPr lang="en-US"/>
        </a:p>
      </dgm:t>
    </dgm:pt>
    <dgm:pt modelId="{E344230C-B794-497B-ABCA-2DB500DC522D}">
      <dgm:prSet phldr="0"/>
      <dgm:spPr/>
      <dgm:t>
        <a:bodyPr/>
        <a:lstStyle/>
        <a:p>
          <a:r>
            <a:rPr lang="en-US" b="0">
              <a:latin typeface="Calibri Light" panose="020F0302020204030204"/>
            </a:rPr>
            <a:t>Project Summary (Requirement &amp; Constraints)</a:t>
          </a:r>
        </a:p>
      </dgm:t>
    </dgm:pt>
    <dgm:pt modelId="{7AEC941E-79E0-4006-9031-337359E26DFD}" type="parTrans" cxnId="{D9D45D7F-A093-41C8-839E-9F4BA88C09B2}">
      <dgm:prSet/>
      <dgm:spPr/>
    </dgm:pt>
    <dgm:pt modelId="{F54E559C-E176-4500-B182-8EEE17FCFEA4}" type="sibTrans" cxnId="{D9D45D7F-A093-41C8-839E-9F4BA88C09B2}">
      <dgm:prSet/>
      <dgm:spPr/>
    </dgm:pt>
    <dgm:pt modelId="{626AA79E-DD2F-45FC-B191-0388CE2BF5AC}">
      <dgm:prSet phldr="0"/>
      <dgm:spPr/>
      <dgm:t>
        <a:bodyPr/>
        <a:lstStyle/>
        <a:p>
          <a:r>
            <a:rPr lang="en-US" b="0">
              <a:latin typeface="Calibri Light" panose="020F0302020204030204"/>
            </a:rPr>
            <a:t>System Architecture</a:t>
          </a:r>
        </a:p>
      </dgm:t>
    </dgm:pt>
    <dgm:pt modelId="{304BDEDC-E1E4-4E9D-B769-575B2ABA116D}" type="parTrans" cxnId="{4CB35652-6D58-4042-8D48-4D84F890E351}">
      <dgm:prSet/>
      <dgm:spPr/>
    </dgm:pt>
    <dgm:pt modelId="{6BF7F044-05D7-4C09-950B-E3E4898CF240}" type="sibTrans" cxnId="{4CB35652-6D58-4042-8D48-4D84F890E351}">
      <dgm:prSet/>
      <dgm:spPr/>
    </dgm:pt>
    <dgm:pt modelId="{1F2931C0-0077-4711-AEF8-76216939667A}">
      <dgm:prSet phldr="0"/>
      <dgm:spPr/>
      <dgm:t>
        <a:bodyPr/>
        <a:lstStyle/>
        <a:p>
          <a:pPr>
            <a:defRPr b="1"/>
          </a:pPr>
          <a:r>
            <a:rPr lang="en-US" b="0"/>
            <a:t>Sprint Implementation </a:t>
          </a:r>
        </a:p>
      </dgm:t>
    </dgm:pt>
    <dgm:pt modelId="{800566B9-2149-49B2-A587-B1B2795425AA}" type="parTrans" cxnId="{82C88824-BF80-4601-98BC-4D7481261765}">
      <dgm:prSet/>
      <dgm:spPr/>
    </dgm:pt>
    <dgm:pt modelId="{45371A8A-3B35-4E1C-A9A3-00CA79320B79}" type="sibTrans" cxnId="{82C88824-BF80-4601-98BC-4D7481261765}">
      <dgm:prSet/>
      <dgm:spPr/>
    </dgm:pt>
    <dgm:pt modelId="{40F4D878-28D0-4020-9AF5-6BF579963544}">
      <dgm:prSet phldr="0"/>
      <dgm:spPr/>
      <dgm:t>
        <a:bodyPr/>
        <a:lstStyle/>
        <a:p>
          <a:r>
            <a:rPr lang="en-US" b="0"/>
            <a:t>Last Sprint</a:t>
          </a:r>
          <a:r>
            <a:rPr lang="en-US" b="0">
              <a:latin typeface="Calibri Light" panose="020F0302020204030204"/>
            </a:rPr>
            <a:t> Report</a:t>
          </a:r>
          <a:endParaRPr lang="en-US" b="0"/>
        </a:p>
      </dgm:t>
    </dgm:pt>
    <dgm:pt modelId="{F8E86E42-B3F1-4706-B4AD-39232D245C92}" type="parTrans" cxnId="{745269EC-78FC-405F-8E4A-8C6523005EC1}">
      <dgm:prSet/>
      <dgm:spPr/>
    </dgm:pt>
    <dgm:pt modelId="{F72C1A53-DE6E-4B26-9C11-AD7A32E2B342}" type="sibTrans" cxnId="{745269EC-78FC-405F-8E4A-8C6523005EC1}">
      <dgm:prSet/>
      <dgm:spPr/>
    </dgm:pt>
    <dgm:pt modelId="{5D53F1BF-1414-4907-A618-5FA7BE8E283F}">
      <dgm:prSet phldr="0"/>
      <dgm:spPr/>
      <dgm:t>
        <a:bodyPr/>
        <a:lstStyle/>
        <a:p>
          <a:r>
            <a:rPr lang="en-US">
              <a:latin typeface="Calibri Light" panose="020F0302020204030204"/>
            </a:rPr>
            <a:t>Burntdown chart</a:t>
          </a:r>
        </a:p>
      </dgm:t>
    </dgm:pt>
    <dgm:pt modelId="{39603A66-87E8-46EC-939F-3836E5A8CE4F}" type="parTrans" cxnId="{1283CBF0-F3EB-4DC0-8E4B-D0C46382FDCC}">
      <dgm:prSet/>
      <dgm:spPr/>
    </dgm:pt>
    <dgm:pt modelId="{87E78C8B-3168-410B-ACCE-5DE7ACCFDA08}" type="sibTrans" cxnId="{1283CBF0-F3EB-4DC0-8E4B-D0C46382FDCC}">
      <dgm:prSet/>
      <dgm:spPr/>
    </dgm:pt>
    <dgm:pt modelId="{4DB01698-F233-4C2F-A916-D0B5B4FDCACD}">
      <dgm:prSet phldr="0"/>
      <dgm:spPr/>
      <dgm:t>
        <a:bodyPr/>
        <a:lstStyle/>
        <a:p>
          <a:r>
            <a:rPr lang="en-US"/>
            <a:t>Matrix of completion</a:t>
          </a:r>
          <a:endParaRPr lang="en-US">
            <a:latin typeface="Calibri Light" panose="020F0302020204030204"/>
          </a:endParaRPr>
        </a:p>
      </dgm:t>
    </dgm:pt>
    <dgm:pt modelId="{467F7341-50D3-4699-B834-DCA74EBE41DE}" type="parTrans" cxnId="{894EDE06-3536-441F-AD6A-0232DB903521}">
      <dgm:prSet/>
      <dgm:spPr/>
    </dgm:pt>
    <dgm:pt modelId="{A77E637F-D96C-4D8F-82D0-2CB233C5982A}" type="sibTrans" cxnId="{894EDE06-3536-441F-AD6A-0232DB903521}">
      <dgm:prSet/>
      <dgm:spPr/>
    </dgm:pt>
    <dgm:pt modelId="{B1BA5B7B-57A3-48B2-9469-9529A52100D9}">
      <dgm:prSet phldr="0"/>
      <dgm:spPr/>
      <dgm:t>
        <a:bodyPr/>
        <a:lstStyle/>
        <a:p>
          <a:r>
            <a:rPr lang="en-US">
              <a:latin typeface="Calibri Light" panose="020F0302020204030204"/>
            </a:rPr>
            <a:t>Confluence </a:t>
          </a:r>
        </a:p>
      </dgm:t>
    </dgm:pt>
    <dgm:pt modelId="{F3901FA0-998D-45C0-9C0D-4B0B96484A80}" type="parTrans" cxnId="{229F013E-D408-44E8-A0F0-2337B9A813B4}">
      <dgm:prSet/>
      <dgm:spPr/>
    </dgm:pt>
    <dgm:pt modelId="{77E241BC-C4D3-4AFF-A4B1-69AA2BE222E2}" type="sibTrans" cxnId="{229F013E-D408-44E8-A0F0-2337B9A813B4}">
      <dgm:prSet/>
      <dgm:spPr/>
    </dgm:pt>
    <dgm:pt modelId="{FBAC1A25-0CA3-4624-BEC3-F445688B1842}">
      <dgm:prSet phldr="0"/>
      <dgm:spPr/>
      <dgm:t>
        <a:bodyPr/>
        <a:lstStyle/>
        <a:p>
          <a:r>
            <a:rPr lang="en-US">
              <a:latin typeface="Calibri Light" panose="020F0302020204030204"/>
            </a:rPr>
            <a:t>Goals for next semester</a:t>
          </a:r>
        </a:p>
      </dgm:t>
    </dgm:pt>
    <dgm:pt modelId="{97230203-8879-4498-A60D-D6BCCA4AECC2}" type="parTrans" cxnId="{4891C87D-2B3F-4DEC-83C7-253BC888457B}">
      <dgm:prSet/>
      <dgm:spPr/>
    </dgm:pt>
    <dgm:pt modelId="{41108B35-2FC7-484F-B70C-9CB5338A7FBC}" type="sibTrans" cxnId="{4891C87D-2B3F-4DEC-83C7-253BC888457B}">
      <dgm:prSet/>
      <dgm:spPr/>
    </dgm:pt>
    <dgm:pt modelId="{731B91B4-D006-4B4F-AE61-8BD96186C9A5}">
      <dgm:prSet phldr="0"/>
      <dgm:spPr/>
      <dgm:t>
        <a:bodyPr/>
        <a:lstStyle/>
        <a:p>
          <a:r>
            <a:rPr lang="en-US">
              <a:latin typeface="Calibri Light" panose="020F0302020204030204"/>
            </a:rPr>
            <a:t>Gateway – Demo</a:t>
          </a:r>
          <a:endParaRPr lang="en-US"/>
        </a:p>
      </dgm:t>
    </dgm:pt>
    <dgm:pt modelId="{B863D374-15D7-426F-96DA-A218D22DEAEC}" type="parTrans" cxnId="{84413DD0-DADC-4D4D-BC1F-C03BF56C152A}">
      <dgm:prSet/>
      <dgm:spPr/>
    </dgm:pt>
    <dgm:pt modelId="{A21FDED2-AA2E-4EBB-BF1B-0DEE903E8B76}" type="sibTrans" cxnId="{84413DD0-DADC-4D4D-BC1F-C03BF56C152A}">
      <dgm:prSet/>
      <dgm:spPr/>
    </dgm:pt>
    <dgm:pt modelId="{AF4BB81C-A0A1-488D-9031-4D43D18AC749}">
      <dgm:prSet phldr="0"/>
      <dgm:spPr/>
      <dgm:t>
        <a:bodyPr/>
        <a:lstStyle/>
        <a:p>
          <a:r>
            <a:rPr lang="en-US" b="0">
              <a:latin typeface="Calibri Light" panose="020F0302020204030204"/>
            </a:rPr>
            <a:t>Machine Learning – Demo </a:t>
          </a:r>
        </a:p>
      </dgm:t>
    </dgm:pt>
    <dgm:pt modelId="{E5957C26-AF5E-43D4-ABA0-5DAB87A2584B}" type="parTrans" cxnId="{FF993968-48ED-4F8D-8DAC-86678505DF63}">
      <dgm:prSet/>
      <dgm:spPr/>
    </dgm:pt>
    <dgm:pt modelId="{E92AFC74-BFE9-43D5-85F6-924EFBBD99EB}" type="sibTrans" cxnId="{FF993968-48ED-4F8D-8DAC-86678505DF63}">
      <dgm:prSet/>
      <dgm:spPr/>
    </dgm:pt>
    <dgm:pt modelId="{497F8567-145C-4D64-AFAA-407C3867E1D6}">
      <dgm:prSet phldr="0"/>
      <dgm:spPr/>
      <dgm:t>
        <a:bodyPr/>
        <a:lstStyle/>
        <a:p>
          <a:pPr rtl="0">
            <a:defRPr b="1"/>
          </a:pPr>
          <a:r>
            <a:rPr lang="en-US" b="0">
              <a:latin typeface="Calibri Light" panose="020F0302020204030204"/>
            </a:rPr>
            <a:t>Dashboard - Demo</a:t>
          </a:r>
        </a:p>
      </dgm:t>
    </dgm:pt>
    <dgm:pt modelId="{DEB6F1C1-B362-415F-B565-3D0C4C609267}" type="parTrans" cxnId="{388CD8E7-8558-4485-979E-C4CF4C883005}">
      <dgm:prSet/>
      <dgm:spPr/>
    </dgm:pt>
    <dgm:pt modelId="{CA0B2E5D-6716-4DC9-AD36-3994AB62EBAB}" type="sibTrans" cxnId="{388CD8E7-8558-4485-979E-C4CF4C883005}">
      <dgm:prSet/>
      <dgm:spPr/>
    </dgm:pt>
    <dgm:pt modelId="{31685E8C-6A0C-45A5-BE1C-60026888AFDC}">
      <dgm:prSet phldr="0"/>
      <dgm:spPr/>
      <dgm:t>
        <a:bodyPr/>
        <a:lstStyle/>
        <a:p>
          <a:r>
            <a:rPr lang="en-US">
              <a:latin typeface="Calibri Light" panose="020F0302020204030204"/>
            </a:rPr>
            <a:t>Bitbucket</a:t>
          </a:r>
        </a:p>
      </dgm:t>
    </dgm:pt>
    <dgm:pt modelId="{CED29F2F-FD59-4A9D-B612-0EACE29308A7}" type="parTrans" cxnId="{46CFA8DF-2F76-44E8-8325-9DA772A84AB3}">
      <dgm:prSet/>
      <dgm:spPr/>
    </dgm:pt>
    <dgm:pt modelId="{C9C109A7-EBB9-457A-87E4-371C34B88F80}" type="sibTrans" cxnId="{46CFA8DF-2F76-44E8-8325-9DA772A84AB3}">
      <dgm:prSet/>
      <dgm:spPr/>
    </dgm:pt>
    <dgm:pt modelId="{EB7A444D-BA57-484D-86B1-518D4D0149FA}" type="pres">
      <dgm:prSet presAssocID="{193B15DF-80C9-4338-A3C2-08CC8963F313}" presName="linear" presStyleCnt="0">
        <dgm:presLayoutVars>
          <dgm:dir/>
          <dgm:animLvl val="lvl"/>
          <dgm:resizeHandles val="exact"/>
        </dgm:presLayoutVars>
      </dgm:prSet>
      <dgm:spPr/>
    </dgm:pt>
    <dgm:pt modelId="{871090BE-441E-4A7A-A3DB-2301CEB22BDB}" type="pres">
      <dgm:prSet presAssocID="{F2329334-782C-4F74-B3A6-6E7FCC9776AB}" presName="parentLin" presStyleCnt="0"/>
      <dgm:spPr/>
    </dgm:pt>
    <dgm:pt modelId="{BFB5CF63-0D56-43A3-85F3-DC4089067BA6}" type="pres">
      <dgm:prSet presAssocID="{F2329334-782C-4F74-B3A6-6E7FCC9776AB}" presName="parentLeftMargin" presStyleLbl="node1" presStyleIdx="0" presStyleCnt="3"/>
      <dgm:spPr/>
    </dgm:pt>
    <dgm:pt modelId="{8171CB97-3FCD-47DA-B2AE-E5CF2C25BC12}" type="pres">
      <dgm:prSet presAssocID="{F2329334-782C-4F74-B3A6-6E7FCC9776AB}" presName="parentText" presStyleLbl="node1" presStyleIdx="0" presStyleCnt="3">
        <dgm:presLayoutVars>
          <dgm:chMax val="0"/>
          <dgm:bulletEnabled val="1"/>
        </dgm:presLayoutVars>
      </dgm:prSet>
      <dgm:spPr/>
    </dgm:pt>
    <dgm:pt modelId="{E62CA12D-DD51-4FDC-8352-D59B77F66CC9}" type="pres">
      <dgm:prSet presAssocID="{F2329334-782C-4F74-B3A6-6E7FCC9776AB}" presName="negativeSpace" presStyleCnt="0"/>
      <dgm:spPr/>
    </dgm:pt>
    <dgm:pt modelId="{023EF99E-A0FD-4342-9706-E304A174D3E0}" type="pres">
      <dgm:prSet presAssocID="{F2329334-782C-4F74-B3A6-6E7FCC9776AB}" presName="childText" presStyleLbl="conFgAcc1" presStyleIdx="0" presStyleCnt="3">
        <dgm:presLayoutVars>
          <dgm:bulletEnabled val="1"/>
        </dgm:presLayoutVars>
      </dgm:prSet>
      <dgm:spPr/>
    </dgm:pt>
    <dgm:pt modelId="{43579065-9616-489D-970C-67DEC715DF7C}" type="pres">
      <dgm:prSet presAssocID="{DBB9A852-BB98-428D-B34B-612D347C6D6A}" presName="spaceBetweenRectangles" presStyleCnt="0"/>
      <dgm:spPr/>
    </dgm:pt>
    <dgm:pt modelId="{C0AB98F0-B200-4B93-95BB-DEE362D88F75}" type="pres">
      <dgm:prSet presAssocID="{5B8F449C-13E0-47A3-9183-AA059CA767F0}" presName="parentLin" presStyleCnt="0"/>
      <dgm:spPr/>
    </dgm:pt>
    <dgm:pt modelId="{54B63494-96DF-4118-8DA8-4ADD2FE70041}" type="pres">
      <dgm:prSet presAssocID="{5B8F449C-13E0-47A3-9183-AA059CA767F0}" presName="parentLeftMargin" presStyleLbl="node1" presStyleIdx="0" presStyleCnt="3"/>
      <dgm:spPr/>
    </dgm:pt>
    <dgm:pt modelId="{83A1250C-AE48-4ECD-93B1-6A597D7561C1}" type="pres">
      <dgm:prSet presAssocID="{5B8F449C-13E0-47A3-9183-AA059CA767F0}" presName="parentText" presStyleLbl="node1" presStyleIdx="1" presStyleCnt="3">
        <dgm:presLayoutVars>
          <dgm:chMax val="0"/>
          <dgm:bulletEnabled val="1"/>
        </dgm:presLayoutVars>
      </dgm:prSet>
      <dgm:spPr/>
    </dgm:pt>
    <dgm:pt modelId="{5E4342CD-83CA-4A18-B87D-B7FEF520B4FA}" type="pres">
      <dgm:prSet presAssocID="{5B8F449C-13E0-47A3-9183-AA059CA767F0}" presName="negativeSpace" presStyleCnt="0"/>
      <dgm:spPr/>
    </dgm:pt>
    <dgm:pt modelId="{6F669BAC-7ED1-465C-A5BD-CBEE0B97A4CA}" type="pres">
      <dgm:prSet presAssocID="{5B8F449C-13E0-47A3-9183-AA059CA767F0}" presName="childText" presStyleLbl="conFgAcc1" presStyleIdx="1" presStyleCnt="3">
        <dgm:presLayoutVars>
          <dgm:bulletEnabled val="1"/>
        </dgm:presLayoutVars>
      </dgm:prSet>
      <dgm:spPr/>
    </dgm:pt>
    <dgm:pt modelId="{F7B58273-0A45-4A68-B821-480C0F04C03D}" type="pres">
      <dgm:prSet presAssocID="{AB4CC452-0B22-4813-96D1-7EA2C101B7AE}" presName="spaceBetweenRectangles" presStyleCnt="0"/>
      <dgm:spPr/>
    </dgm:pt>
    <dgm:pt modelId="{830F29AA-9502-46F7-A167-9154D2D61AFC}" type="pres">
      <dgm:prSet presAssocID="{1F2931C0-0077-4711-AEF8-76216939667A}" presName="parentLin" presStyleCnt="0"/>
      <dgm:spPr/>
    </dgm:pt>
    <dgm:pt modelId="{75C67B1D-C1B0-4785-B789-8F54339C65BD}" type="pres">
      <dgm:prSet presAssocID="{1F2931C0-0077-4711-AEF8-76216939667A}" presName="parentLeftMargin" presStyleLbl="node1" presStyleIdx="1" presStyleCnt="3"/>
      <dgm:spPr/>
    </dgm:pt>
    <dgm:pt modelId="{E5E4E2D4-922A-4203-A48B-0719319D2876}" type="pres">
      <dgm:prSet presAssocID="{1F2931C0-0077-4711-AEF8-76216939667A}" presName="parentText" presStyleLbl="node1" presStyleIdx="2" presStyleCnt="3">
        <dgm:presLayoutVars>
          <dgm:chMax val="0"/>
          <dgm:bulletEnabled val="1"/>
        </dgm:presLayoutVars>
      </dgm:prSet>
      <dgm:spPr/>
    </dgm:pt>
    <dgm:pt modelId="{0F69B5A1-646E-42D6-B745-CF22FDA5218B}" type="pres">
      <dgm:prSet presAssocID="{1F2931C0-0077-4711-AEF8-76216939667A}" presName="negativeSpace" presStyleCnt="0"/>
      <dgm:spPr/>
    </dgm:pt>
    <dgm:pt modelId="{43EE72A8-EF04-4B87-8947-882E0F3CA83B}" type="pres">
      <dgm:prSet presAssocID="{1F2931C0-0077-4711-AEF8-76216939667A}" presName="childText" presStyleLbl="conFgAcc1" presStyleIdx="2" presStyleCnt="3">
        <dgm:presLayoutVars>
          <dgm:bulletEnabled val="1"/>
        </dgm:presLayoutVars>
      </dgm:prSet>
      <dgm:spPr/>
    </dgm:pt>
  </dgm:ptLst>
  <dgm:cxnLst>
    <dgm:cxn modelId="{894EDE06-3536-441F-AD6A-0232DB903521}" srcId="{1F2931C0-0077-4711-AEF8-76216939667A}" destId="{4DB01698-F233-4C2F-A916-D0B5B4FDCACD}" srcOrd="4" destOrd="0" parTransId="{467F7341-50D3-4699-B834-DCA74EBE41DE}" sibTransId="{A77E637F-D96C-4D8F-82D0-2CB233C5982A}"/>
    <dgm:cxn modelId="{5C3CA40F-368D-4322-8402-93044FF5248F}" type="presOf" srcId="{34D026C2-28CD-44A4-B506-AFFF6FFC0833}" destId="{023EF99E-A0FD-4342-9706-E304A174D3E0}" srcOrd="0" destOrd="1" presId="urn:microsoft.com/office/officeart/2005/8/layout/list1"/>
    <dgm:cxn modelId="{55A4AD13-DAB1-439B-BB79-A1A6FD3670F2}" type="presOf" srcId="{FBAC1A25-0CA3-4624-BEC3-F445688B1842}" destId="{43EE72A8-EF04-4B87-8947-882E0F3CA83B}" srcOrd="0" destOrd="5" presId="urn:microsoft.com/office/officeart/2005/8/layout/list1"/>
    <dgm:cxn modelId="{7FB7DF13-B8E3-4DD4-9B88-283F55927B87}" type="presOf" srcId="{31685E8C-6A0C-45A5-BE1C-60026888AFDC}" destId="{43EE72A8-EF04-4B87-8947-882E0F3CA83B}" srcOrd="0" destOrd="3" presId="urn:microsoft.com/office/officeart/2005/8/layout/list1"/>
    <dgm:cxn modelId="{3A8ED515-80F6-4072-8EEA-747645CCCF80}" type="presOf" srcId="{E344230C-B794-497B-ABCA-2DB500DC522D}" destId="{023EF99E-A0FD-4342-9706-E304A174D3E0}" srcOrd="0" destOrd="0" presId="urn:microsoft.com/office/officeart/2005/8/layout/list1"/>
    <dgm:cxn modelId="{963A7022-A630-479F-AD24-365F189682D6}" srcId="{5B8F449C-13E0-47A3-9183-AA059CA767F0}" destId="{70B57DB3-D993-4A21-A2DD-6E06CBE2CFFE}" srcOrd="0" destOrd="0" parTransId="{300B7AAC-84BC-4E80-A991-3D72B8C81660}" sibTransId="{4EDE6CE8-3027-4E96-8330-BC43BF67539F}"/>
    <dgm:cxn modelId="{82C88824-BF80-4601-98BC-4D7481261765}" srcId="{193B15DF-80C9-4338-A3C2-08CC8963F313}" destId="{1F2931C0-0077-4711-AEF8-76216939667A}" srcOrd="2" destOrd="0" parTransId="{800566B9-2149-49B2-A587-B1B2795425AA}" sibTransId="{45371A8A-3B35-4E1C-A9A3-00CA79320B79}"/>
    <dgm:cxn modelId="{79BADC34-C74A-4932-BE10-72C3073348D4}" type="presOf" srcId="{AF4BB81C-A0A1-488D-9031-4D43D18AC749}" destId="{6F669BAC-7ED1-465C-A5BD-CBEE0B97A4CA}" srcOrd="0" destOrd="2" presId="urn:microsoft.com/office/officeart/2005/8/layout/list1"/>
    <dgm:cxn modelId="{54C8353C-FE77-4B7B-94E7-F67A309DFC37}" type="presOf" srcId="{626AA79E-DD2F-45FC-B191-0388CE2BF5AC}" destId="{023EF99E-A0FD-4342-9706-E304A174D3E0}" srcOrd="0" destOrd="2" presId="urn:microsoft.com/office/officeart/2005/8/layout/list1"/>
    <dgm:cxn modelId="{E360FB3C-11BE-4AF3-AD49-DA0EC4E0205A}" type="presOf" srcId="{731B91B4-D006-4B4F-AE61-8BD96186C9A5}" destId="{6F669BAC-7ED1-465C-A5BD-CBEE0B97A4CA}" srcOrd="0" destOrd="1" presId="urn:microsoft.com/office/officeart/2005/8/layout/list1"/>
    <dgm:cxn modelId="{229F013E-D408-44E8-A0F0-2337B9A813B4}" srcId="{1F2931C0-0077-4711-AEF8-76216939667A}" destId="{B1BA5B7B-57A3-48B2-9469-9529A52100D9}" srcOrd="2" destOrd="0" parTransId="{F3901FA0-998D-45C0-9C0D-4B0B96484A80}" sibTransId="{77E241BC-C4D3-4AFF-A4B1-69AA2BE222E2}"/>
    <dgm:cxn modelId="{F000A240-AC1C-45D3-B37E-832C30041022}" type="presOf" srcId="{193B15DF-80C9-4338-A3C2-08CC8963F313}" destId="{EB7A444D-BA57-484D-86B1-518D4D0149FA}" srcOrd="0" destOrd="0" presId="urn:microsoft.com/office/officeart/2005/8/layout/list1"/>
    <dgm:cxn modelId="{78EBA240-719D-4C14-BD81-B9CA5E7E94C9}" type="presOf" srcId="{5B8F449C-13E0-47A3-9183-AA059CA767F0}" destId="{54B63494-96DF-4118-8DA8-4ADD2FE70041}" srcOrd="0" destOrd="0" presId="urn:microsoft.com/office/officeart/2005/8/layout/list1"/>
    <dgm:cxn modelId="{A23EA165-B3BE-4075-800A-728C97884C32}" type="presOf" srcId="{4DB01698-F233-4C2F-A916-D0B5B4FDCACD}" destId="{43EE72A8-EF04-4B87-8947-882E0F3CA83B}" srcOrd="0" destOrd="4" presId="urn:microsoft.com/office/officeart/2005/8/layout/list1"/>
    <dgm:cxn modelId="{DE304747-AFDD-405A-AD84-F877F197C32B}" srcId="{F2329334-782C-4F74-B3A6-6E7FCC9776AB}" destId="{34D026C2-28CD-44A4-B506-AFFF6FFC0833}" srcOrd="1" destOrd="0" parTransId="{AB81D1B3-8A3F-4182-A76A-E76DA3ECBE90}" sibTransId="{D6AFBEF2-341B-4BB2-BB12-E225D7BA904C}"/>
    <dgm:cxn modelId="{46180D68-278E-4972-85E4-5AC9D2A9BC22}" type="presOf" srcId="{F2329334-782C-4F74-B3A6-6E7FCC9776AB}" destId="{BFB5CF63-0D56-43A3-85F3-DC4089067BA6}" srcOrd="0" destOrd="0" presId="urn:microsoft.com/office/officeart/2005/8/layout/list1"/>
    <dgm:cxn modelId="{FF993968-48ED-4F8D-8DAC-86678505DF63}" srcId="{5B8F449C-13E0-47A3-9183-AA059CA767F0}" destId="{AF4BB81C-A0A1-488D-9031-4D43D18AC749}" srcOrd="2" destOrd="0" parTransId="{E5957C26-AF5E-43D4-ABA0-5DAB87A2584B}" sibTransId="{E92AFC74-BFE9-43D5-85F6-924EFBBD99EB}"/>
    <dgm:cxn modelId="{DA72016A-FB85-4A01-86A7-FACDD8B11EC7}" type="presOf" srcId="{5D53F1BF-1414-4907-A618-5FA7BE8E283F}" destId="{43EE72A8-EF04-4B87-8947-882E0F3CA83B}" srcOrd="0" destOrd="1" presId="urn:microsoft.com/office/officeart/2005/8/layout/list1"/>
    <dgm:cxn modelId="{21973E4D-9305-4A06-9784-F555A90BD7BE}" type="presOf" srcId="{B1BA5B7B-57A3-48B2-9469-9529A52100D9}" destId="{43EE72A8-EF04-4B87-8947-882E0F3CA83B}" srcOrd="0" destOrd="2" presId="urn:microsoft.com/office/officeart/2005/8/layout/list1"/>
    <dgm:cxn modelId="{CCBAF271-8307-4720-A78B-B04E7B40CA5A}" type="presOf" srcId="{497F8567-145C-4D64-AFAA-407C3867E1D6}" destId="{6F669BAC-7ED1-465C-A5BD-CBEE0B97A4CA}" srcOrd="0" destOrd="3" presId="urn:microsoft.com/office/officeart/2005/8/layout/list1"/>
    <dgm:cxn modelId="{4CB35652-6D58-4042-8D48-4D84F890E351}" srcId="{F2329334-782C-4F74-B3A6-6E7FCC9776AB}" destId="{626AA79E-DD2F-45FC-B191-0388CE2BF5AC}" srcOrd="2" destOrd="0" parTransId="{304BDEDC-E1E4-4E9D-B769-575B2ABA116D}" sibTransId="{6BF7F044-05D7-4C09-950B-E3E4898CF240}"/>
    <dgm:cxn modelId="{1D529175-1C17-452C-B6E5-DB75601E33CF}" type="presOf" srcId="{1F2931C0-0077-4711-AEF8-76216939667A}" destId="{75C67B1D-C1B0-4785-B789-8F54339C65BD}" srcOrd="0" destOrd="0" presId="urn:microsoft.com/office/officeart/2005/8/layout/list1"/>
    <dgm:cxn modelId="{FBC9DD76-7638-494C-917F-9778AE7ED47D}" type="presOf" srcId="{40F4D878-28D0-4020-9AF5-6BF579963544}" destId="{43EE72A8-EF04-4B87-8947-882E0F3CA83B}" srcOrd="0" destOrd="0" presId="urn:microsoft.com/office/officeart/2005/8/layout/list1"/>
    <dgm:cxn modelId="{6A2C9B5A-E143-4928-BE48-EE4946BCCDB8}" type="presOf" srcId="{5B8F449C-13E0-47A3-9183-AA059CA767F0}" destId="{83A1250C-AE48-4ECD-93B1-6A597D7561C1}" srcOrd="1" destOrd="0" presId="urn:microsoft.com/office/officeart/2005/8/layout/list1"/>
    <dgm:cxn modelId="{4891C87D-2B3F-4DEC-83C7-253BC888457B}" srcId="{1F2931C0-0077-4711-AEF8-76216939667A}" destId="{FBAC1A25-0CA3-4624-BEC3-F445688B1842}" srcOrd="5" destOrd="0" parTransId="{97230203-8879-4498-A60D-D6BCCA4AECC2}" sibTransId="{41108B35-2FC7-484F-B70C-9CB5338A7FBC}"/>
    <dgm:cxn modelId="{D9D45D7F-A093-41C8-839E-9F4BA88C09B2}" srcId="{F2329334-782C-4F74-B3A6-6E7FCC9776AB}" destId="{E344230C-B794-497B-ABCA-2DB500DC522D}" srcOrd="0" destOrd="0" parTransId="{7AEC941E-79E0-4006-9031-337359E26DFD}" sibTransId="{F54E559C-E176-4500-B182-8EEE17FCFEA4}"/>
    <dgm:cxn modelId="{84413DD0-DADC-4D4D-BC1F-C03BF56C152A}" srcId="{5B8F449C-13E0-47A3-9183-AA059CA767F0}" destId="{731B91B4-D006-4B4F-AE61-8BD96186C9A5}" srcOrd="1" destOrd="0" parTransId="{B863D374-15D7-426F-96DA-A218D22DEAEC}" sibTransId="{A21FDED2-AA2E-4EBB-BF1B-0DEE903E8B76}"/>
    <dgm:cxn modelId="{93B6E7D7-F49F-4CC5-96FE-C576C114DB7F}" type="presOf" srcId="{70B57DB3-D993-4A21-A2DD-6E06CBE2CFFE}" destId="{6F669BAC-7ED1-465C-A5BD-CBEE0B97A4CA}" srcOrd="0" destOrd="0" presId="urn:microsoft.com/office/officeart/2005/8/layout/list1"/>
    <dgm:cxn modelId="{664F81DD-B2A3-4F16-9A3F-A4D25C25DE0E}" type="presOf" srcId="{F2329334-782C-4F74-B3A6-6E7FCC9776AB}" destId="{8171CB97-3FCD-47DA-B2AE-E5CF2C25BC12}" srcOrd="1" destOrd="0" presId="urn:microsoft.com/office/officeart/2005/8/layout/list1"/>
    <dgm:cxn modelId="{46CFA8DF-2F76-44E8-8325-9DA772A84AB3}" srcId="{1F2931C0-0077-4711-AEF8-76216939667A}" destId="{31685E8C-6A0C-45A5-BE1C-60026888AFDC}" srcOrd="3" destOrd="0" parTransId="{CED29F2F-FD59-4A9D-B612-0EACE29308A7}" sibTransId="{C9C109A7-EBB9-457A-87E4-371C34B88F80}"/>
    <dgm:cxn modelId="{388CD8E7-8558-4485-979E-C4CF4C883005}" srcId="{5B8F449C-13E0-47A3-9183-AA059CA767F0}" destId="{497F8567-145C-4D64-AFAA-407C3867E1D6}" srcOrd="3" destOrd="0" parTransId="{DEB6F1C1-B362-415F-B565-3D0C4C609267}" sibTransId="{CA0B2E5D-6716-4DC9-AD36-3994AB62EBAB}"/>
    <dgm:cxn modelId="{745269EC-78FC-405F-8E4A-8C6523005EC1}" srcId="{1F2931C0-0077-4711-AEF8-76216939667A}" destId="{40F4D878-28D0-4020-9AF5-6BF579963544}" srcOrd="0" destOrd="0" parTransId="{F8E86E42-B3F1-4706-B4AD-39232D245C92}" sibTransId="{F72C1A53-DE6E-4B26-9C11-AD7A32E2B342}"/>
    <dgm:cxn modelId="{1283CBF0-F3EB-4DC0-8E4B-D0C46382FDCC}" srcId="{1F2931C0-0077-4711-AEF8-76216939667A}" destId="{5D53F1BF-1414-4907-A618-5FA7BE8E283F}" srcOrd="1" destOrd="0" parTransId="{39603A66-87E8-46EC-939F-3836E5A8CE4F}" sibTransId="{87E78C8B-3168-410B-ACCE-5DE7ACCFDA08}"/>
    <dgm:cxn modelId="{119939F7-CE2A-46D5-B53A-9B9F0C519B21}" srcId="{193B15DF-80C9-4338-A3C2-08CC8963F313}" destId="{F2329334-782C-4F74-B3A6-6E7FCC9776AB}" srcOrd="0" destOrd="0" parTransId="{25CDB60F-B373-4ECC-A45C-C37767968405}" sibTransId="{DBB9A852-BB98-428D-B34B-612D347C6D6A}"/>
    <dgm:cxn modelId="{8AD21FFA-AD38-447F-8AB9-0C693D1523E8}" srcId="{193B15DF-80C9-4338-A3C2-08CC8963F313}" destId="{5B8F449C-13E0-47A3-9183-AA059CA767F0}" srcOrd="1" destOrd="0" parTransId="{46A0FD69-0205-4A6A-A90E-DCFFA3693DA6}" sibTransId="{AB4CC452-0B22-4813-96D1-7EA2C101B7AE}"/>
    <dgm:cxn modelId="{4AE09EFA-CEA4-487C-A6E1-95F8891F0EB8}" type="presOf" srcId="{1F2931C0-0077-4711-AEF8-76216939667A}" destId="{E5E4E2D4-922A-4203-A48B-0719319D2876}" srcOrd="1" destOrd="0" presId="urn:microsoft.com/office/officeart/2005/8/layout/list1"/>
    <dgm:cxn modelId="{947AA24D-1BC3-4FEB-AF13-3B425C8281FD}" type="presParOf" srcId="{EB7A444D-BA57-484D-86B1-518D4D0149FA}" destId="{871090BE-441E-4A7A-A3DB-2301CEB22BDB}" srcOrd="0" destOrd="0" presId="urn:microsoft.com/office/officeart/2005/8/layout/list1"/>
    <dgm:cxn modelId="{AEE692BF-246D-46C2-AA63-A658AC62B15B}" type="presParOf" srcId="{871090BE-441E-4A7A-A3DB-2301CEB22BDB}" destId="{BFB5CF63-0D56-43A3-85F3-DC4089067BA6}" srcOrd="0" destOrd="0" presId="urn:microsoft.com/office/officeart/2005/8/layout/list1"/>
    <dgm:cxn modelId="{86506A46-78E4-4266-AA24-87DB5978D826}" type="presParOf" srcId="{871090BE-441E-4A7A-A3DB-2301CEB22BDB}" destId="{8171CB97-3FCD-47DA-B2AE-E5CF2C25BC12}" srcOrd="1" destOrd="0" presId="urn:microsoft.com/office/officeart/2005/8/layout/list1"/>
    <dgm:cxn modelId="{7DCFF044-1591-44DA-BB78-D68711EDBB5F}" type="presParOf" srcId="{EB7A444D-BA57-484D-86B1-518D4D0149FA}" destId="{E62CA12D-DD51-4FDC-8352-D59B77F66CC9}" srcOrd="1" destOrd="0" presId="urn:microsoft.com/office/officeart/2005/8/layout/list1"/>
    <dgm:cxn modelId="{A9FAA9BC-E37A-4529-9773-88EA113244DC}" type="presParOf" srcId="{EB7A444D-BA57-484D-86B1-518D4D0149FA}" destId="{023EF99E-A0FD-4342-9706-E304A174D3E0}" srcOrd="2" destOrd="0" presId="urn:microsoft.com/office/officeart/2005/8/layout/list1"/>
    <dgm:cxn modelId="{565E438D-C081-4C0D-A1D8-9E98773C6031}" type="presParOf" srcId="{EB7A444D-BA57-484D-86B1-518D4D0149FA}" destId="{43579065-9616-489D-970C-67DEC715DF7C}" srcOrd="3" destOrd="0" presId="urn:microsoft.com/office/officeart/2005/8/layout/list1"/>
    <dgm:cxn modelId="{FEDA12C5-4352-4CEC-8861-8F9D749079AA}" type="presParOf" srcId="{EB7A444D-BA57-484D-86B1-518D4D0149FA}" destId="{C0AB98F0-B200-4B93-95BB-DEE362D88F75}" srcOrd="4" destOrd="0" presId="urn:microsoft.com/office/officeart/2005/8/layout/list1"/>
    <dgm:cxn modelId="{47DE80FF-7BEB-4255-947D-76D13E5ACE01}" type="presParOf" srcId="{C0AB98F0-B200-4B93-95BB-DEE362D88F75}" destId="{54B63494-96DF-4118-8DA8-4ADD2FE70041}" srcOrd="0" destOrd="0" presId="urn:microsoft.com/office/officeart/2005/8/layout/list1"/>
    <dgm:cxn modelId="{5E92B001-CDD9-49FB-8A3E-583E2EACF039}" type="presParOf" srcId="{C0AB98F0-B200-4B93-95BB-DEE362D88F75}" destId="{83A1250C-AE48-4ECD-93B1-6A597D7561C1}" srcOrd="1" destOrd="0" presId="urn:microsoft.com/office/officeart/2005/8/layout/list1"/>
    <dgm:cxn modelId="{B3AE4689-317D-45DD-9789-D969DD396477}" type="presParOf" srcId="{EB7A444D-BA57-484D-86B1-518D4D0149FA}" destId="{5E4342CD-83CA-4A18-B87D-B7FEF520B4FA}" srcOrd="5" destOrd="0" presId="urn:microsoft.com/office/officeart/2005/8/layout/list1"/>
    <dgm:cxn modelId="{09B749C6-6249-496A-8FD8-566E0869355B}" type="presParOf" srcId="{EB7A444D-BA57-484D-86B1-518D4D0149FA}" destId="{6F669BAC-7ED1-465C-A5BD-CBEE0B97A4CA}" srcOrd="6" destOrd="0" presId="urn:microsoft.com/office/officeart/2005/8/layout/list1"/>
    <dgm:cxn modelId="{B6ABB00B-598A-489C-AC08-5987D9EF6AAE}" type="presParOf" srcId="{EB7A444D-BA57-484D-86B1-518D4D0149FA}" destId="{F7B58273-0A45-4A68-B821-480C0F04C03D}" srcOrd="7" destOrd="0" presId="urn:microsoft.com/office/officeart/2005/8/layout/list1"/>
    <dgm:cxn modelId="{8EEA4B7F-CF86-45A0-8322-69F6C5F43242}" type="presParOf" srcId="{EB7A444D-BA57-484D-86B1-518D4D0149FA}" destId="{830F29AA-9502-46F7-A167-9154D2D61AFC}" srcOrd="8" destOrd="0" presId="urn:microsoft.com/office/officeart/2005/8/layout/list1"/>
    <dgm:cxn modelId="{98F42720-BCCD-466D-A93E-0F22A4801928}" type="presParOf" srcId="{830F29AA-9502-46F7-A167-9154D2D61AFC}" destId="{75C67B1D-C1B0-4785-B789-8F54339C65BD}" srcOrd="0" destOrd="0" presId="urn:microsoft.com/office/officeart/2005/8/layout/list1"/>
    <dgm:cxn modelId="{7A8F0B20-24CB-4878-B9EB-F8FCC96BD417}" type="presParOf" srcId="{830F29AA-9502-46F7-A167-9154D2D61AFC}" destId="{E5E4E2D4-922A-4203-A48B-0719319D2876}" srcOrd="1" destOrd="0" presId="urn:microsoft.com/office/officeart/2005/8/layout/list1"/>
    <dgm:cxn modelId="{32516C44-652C-492B-8836-53C77D4F7175}" type="presParOf" srcId="{EB7A444D-BA57-484D-86B1-518D4D0149FA}" destId="{0F69B5A1-646E-42D6-B745-CF22FDA5218B}" srcOrd="9" destOrd="0" presId="urn:microsoft.com/office/officeart/2005/8/layout/list1"/>
    <dgm:cxn modelId="{62FBF8C6-B9EC-448B-A104-FCB59D3F333A}" type="presParOf" srcId="{EB7A444D-BA57-484D-86B1-518D4D0149FA}" destId="{43EE72A8-EF04-4B87-8947-882E0F3CA83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C7C21B0-80F4-477C-979A-2186C8CF8707}"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2BDFCC9A-0556-4779-A694-1AE4A67693A9}">
      <dgm:prSet/>
      <dgm:spPr/>
      <dgm:t>
        <a:bodyPr/>
        <a:lstStyle/>
        <a:p>
          <a:r>
            <a:rPr lang="en-GB"/>
            <a:t>Core system design remains the same</a:t>
          </a:r>
          <a:endParaRPr lang="en-US"/>
        </a:p>
      </dgm:t>
    </dgm:pt>
    <dgm:pt modelId="{4A222DFF-58BA-4BFB-A01F-92B2584F99EC}" type="parTrans" cxnId="{60D2F902-A5AA-4A0A-A2BF-623C540F54A8}">
      <dgm:prSet/>
      <dgm:spPr/>
      <dgm:t>
        <a:bodyPr/>
        <a:lstStyle/>
        <a:p>
          <a:endParaRPr lang="en-US"/>
        </a:p>
      </dgm:t>
    </dgm:pt>
    <dgm:pt modelId="{E84BE0D2-713E-4B58-8274-9B523929D3BB}" type="sibTrans" cxnId="{60D2F902-A5AA-4A0A-A2BF-623C540F54A8}">
      <dgm:prSet/>
      <dgm:spPr/>
      <dgm:t>
        <a:bodyPr/>
        <a:lstStyle/>
        <a:p>
          <a:endParaRPr lang="en-US"/>
        </a:p>
      </dgm:t>
    </dgm:pt>
    <dgm:pt modelId="{D8B2044B-0ECE-4D62-B29E-D061C5EAAD7D}">
      <dgm:prSet/>
      <dgm:spPr/>
      <dgm:t>
        <a:bodyPr/>
        <a:lstStyle/>
        <a:p>
          <a:r>
            <a:rPr lang="en-GB"/>
            <a:t>Hardware design has improved over time</a:t>
          </a:r>
          <a:endParaRPr lang="en-US"/>
        </a:p>
      </dgm:t>
    </dgm:pt>
    <dgm:pt modelId="{04C53507-782C-4C3E-89D1-9E268F4E878C}" type="parTrans" cxnId="{8D1D8B89-8A47-454D-AD79-A85D839CF455}">
      <dgm:prSet/>
      <dgm:spPr/>
      <dgm:t>
        <a:bodyPr/>
        <a:lstStyle/>
        <a:p>
          <a:endParaRPr lang="en-US"/>
        </a:p>
      </dgm:t>
    </dgm:pt>
    <dgm:pt modelId="{CBCBD711-D6D5-43D9-8A7B-357A4F87AA29}" type="sibTrans" cxnId="{8D1D8B89-8A47-454D-AD79-A85D839CF455}">
      <dgm:prSet/>
      <dgm:spPr/>
      <dgm:t>
        <a:bodyPr/>
        <a:lstStyle/>
        <a:p>
          <a:endParaRPr lang="en-US"/>
        </a:p>
      </dgm:t>
    </dgm:pt>
    <dgm:pt modelId="{4AF8B02F-8B5B-48CF-8CFA-B1C696DD982A}">
      <dgm:prSet/>
      <dgm:spPr/>
      <dgm:t>
        <a:bodyPr/>
        <a:lstStyle/>
        <a:p>
          <a:r>
            <a:rPr lang="en-GB"/>
            <a:t>Front end remains consistent</a:t>
          </a:r>
          <a:endParaRPr lang="en-US"/>
        </a:p>
      </dgm:t>
    </dgm:pt>
    <dgm:pt modelId="{089EAB57-B7B7-49FA-85CF-61EA51B3D470}" type="parTrans" cxnId="{9978E0CF-2B56-4C3A-AE16-23839E937F0D}">
      <dgm:prSet/>
      <dgm:spPr/>
      <dgm:t>
        <a:bodyPr/>
        <a:lstStyle/>
        <a:p>
          <a:endParaRPr lang="en-US"/>
        </a:p>
      </dgm:t>
    </dgm:pt>
    <dgm:pt modelId="{BAC41ECA-F190-48B6-AA20-D0BF96BE5090}" type="sibTrans" cxnId="{9978E0CF-2B56-4C3A-AE16-23839E937F0D}">
      <dgm:prSet/>
      <dgm:spPr/>
      <dgm:t>
        <a:bodyPr/>
        <a:lstStyle/>
        <a:p>
          <a:endParaRPr lang="en-US"/>
        </a:p>
      </dgm:t>
    </dgm:pt>
    <dgm:pt modelId="{70D727A0-6367-446C-AA4F-464503A6F1E5}">
      <dgm:prSet/>
      <dgm:spPr/>
      <dgm:t>
        <a:bodyPr/>
        <a:lstStyle/>
        <a:p>
          <a:r>
            <a:rPr lang="en-GB"/>
            <a:t>Constraints</a:t>
          </a:r>
          <a:endParaRPr lang="en-US"/>
        </a:p>
      </dgm:t>
    </dgm:pt>
    <dgm:pt modelId="{F6C394DE-9063-4828-9B68-EC64060D59A1}" type="parTrans" cxnId="{A6FE2D1C-7BD1-4262-A5DF-E79C1C670025}">
      <dgm:prSet/>
      <dgm:spPr/>
      <dgm:t>
        <a:bodyPr/>
        <a:lstStyle/>
        <a:p>
          <a:endParaRPr lang="en-US"/>
        </a:p>
      </dgm:t>
    </dgm:pt>
    <dgm:pt modelId="{D5AFB222-DF19-4DFB-9054-5A1796B5EE50}" type="sibTrans" cxnId="{A6FE2D1C-7BD1-4262-A5DF-E79C1C670025}">
      <dgm:prSet/>
      <dgm:spPr/>
      <dgm:t>
        <a:bodyPr/>
        <a:lstStyle/>
        <a:p>
          <a:endParaRPr lang="en-US"/>
        </a:p>
      </dgm:t>
    </dgm:pt>
    <dgm:pt modelId="{737BA9B3-E4F9-4CF1-AE5B-3BE39F2292AC}" type="pres">
      <dgm:prSet presAssocID="{7C7C21B0-80F4-477C-979A-2186C8CF8707}" presName="root" presStyleCnt="0">
        <dgm:presLayoutVars>
          <dgm:dir/>
          <dgm:resizeHandles val="exact"/>
        </dgm:presLayoutVars>
      </dgm:prSet>
      <dgm:spPr/>
    </dgm:pt>
    <dgm:pt modelId="{76ECBC7B-2812-4943-AF20-0C4AC9AB45F1}" type="pres">
      <dgm:prSet presAssocID="{2BDFCC9A-0556-4779-A694-1AE4A67693A9}" presName="compNode" presStyleCnt="0"/>
      <dgm:spPr/>
    </dgm:pt>
    <dgm:pt modelId="{768404DD-259C-450B-ABC7-6FFB093C5660}" type="pres">
      <dgm:prSet presAssocID="{2BDFCC9A-0556-4779-A694-1AE4A67693A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AA824839-EAE6-4926-8A65-4AB4DA4DD664}" type="pres">
      <dgm:prSet presAssocID="{2BDFCC9A-0556-4779-A694-1AE4A67693A9}" presName="spaceRect" presStyleCnt="0"/>
      <dgm:spPr/>
    </dgm:pt>
    <dgm:pt modelId="{5C12267D-C3E3-4C93-B759-AF37078B7BAB}" type="pres">
      <dgm:prSet presAssocID="{2BDFCC9A-0556-4779-A694-1AE4A67693A9}" presName="textRect" presStyleLbl="revTx" presStyleIdx="0" presStyleCnt="4">
        <dgm:presLayoutVars>
          <dgm:chMax val="1"/>
          <dgm:chPref val="1"/>
        </dgm:presLayoutVars>
      </dgm:prSet>
      <dgm:spPr/>
    </dgm:pt>
    <dgm:pt modelId="{F57EC374-BFE6-4651-B5F0-1D979D9285A5}" type="pres">
      <dgm:prSet presAssocID="{E84BE0D2-713E-4B58-8274-9B523929D3BB}" presName="sibTrans" presStyleCnt="0"/>
      <dgm:spPr/>
    </dgm:pt>
    <dgm:pt modelId="{9F604627-6558-490F-B7B8-825EE7F193C2}" type="pres">
      <dgm:prSet presAssocID="{D8B2044B-0ECE-4D62-B29E-D061C5EAAD7D}" presName="compNode" presStyleCnt="0"/>
      <dgm:spPr/>
    </dgm:pt>
    <dgm:pt modelId="{6113C6B4-294D-45A1-B748-31D2F015A0EA}" type="pres">
      <dgm:prSet presAssocID="{D8B2044B-0ECE-4D62-B29E-D061C5EAAD7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6F5C0292-9BFD-465E-B590-4F0750603CC5}" type="pres">
      <dgm:prSet presAssocID="{D8B2044B-0ECE-4D62-B29E-D061C5EAAD7D}" presName="spaceRect" presStyleCnt="0"/>
      <dgm:spPr/>
    </dgm:pt>
    <dgm:pt modelId="{E60F512E-B3C5-4CE5-8DCE-80E84EAAF017}" type="pres">
      <dgm:prSet presAssocID="{D8B2044B-0ECE-4D62-B29E-D061C5EAAD7D}" presName="textRect" presStyleLbl="revTx" presStyleIdx="1" presStyleCnt="4">
        <dgm:presLayoutVars>
          <dgm:chMax val="1"/>
          <dgm:chPref val="1"/>
        </dgm:presLayoutVars>
      </dgm:prSet>
      <dgm:spPr/>
    </dgm:pt>
    <dgm:pt modelId="{0E7F1DAF-B777-4AF4-8BCC-3FE9B6444FB1}" type="pres">
      <dgm:prSet presAssocID="{CBCBD711-D6D5-43D9-8A7B-357A4F87AA29}" presName="sibTrans" presStyleCnt="0"/>
      <dgm:spPr/>
    </dgm:pt>
    <dgm:pt modelId="{65FD0DA8-0D13-42C9-87B2-A4196DA72571}" type="pres">
      <dgm:prSet presAssocID="{4AF8B02F-8B5B-48CF-8CFA-B1C696DD982A}" presName="compNode" presStyleCnt="0"/>
      <dgm:spPr/>
    </dgm:pt>
    <dgm:pt modelId="{07C1247D-97AF-4502-98EF-23E005FDEE84}" type="pres">
      <dgm:prSet presAssocID="{4AF8B02F-8B5B-48CF-8CFA-B1C696DD982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38AC89EE-8A18-4907-8753-CEB1A026F554}" type="pres">
      <dgm:prSet presAssocID="{4AF8B02F-8B5B-48CF-8CFA-B1C696DD982A}" presName="spaceRect" presStyleCnt="0"/>
      <dgm:spPr/>
    </dgm:pt>
    <dgm:pt modelId="{9F5A8E24-3B40-490F-B126-7A276771CAEF}" type="pres">
      <dgm:prSet presAssocID="{4AF8B02F-8B5B-48CF-8CFA-B1C696DD982A}" presName="textRect" presStyleLbl="revTx" presStyleIdx="2" presStyleCnt="4">
        <dgm:presLayoutVars>
          <dgm:chMax val="1"/>
          <dgm:chPref val="1"/>
        </dgm:presLayoutVars>
      </dgm:prSet>
      <dgm:spPr/>
    </dgm:pt>
    <dgm:pt modelId="{C716EBDB-53D0-4D61-B218-43E07B0607E8}" type="pres">
      <dgm:prSet presAssocID="{BAC41ECA-F190-48B6-AA20-D0BF96BE5090}" presName="sibTrans" presStyleCnt="0"/>
      <dgm:spPr/>
    </dgm:pt>
    <dgm:pt modelId="{3D1855CE-8E6F-4533-B6FC-2E4A8756C191}" type="pres">
      <dgm:prSet presAssocID="{70D727A0-6367-446C-AA4F-464503A6F1E5}" presName="compNode" presStyleCnt="0"/>
      <dgm:spPr/>
    </dgm:pt>
    <dgm:pt modelId="{C94DDA4F-9300-4710-A774-23867762A8B1}" type="pres">
      <dgm:prSet presAssocID="{70D727A0-6367-446C-AA4F-464503A6F1E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rning"/>
        </a:ext>
      </dgm:extLst>
    </dgm:pt>
    <dgm:pt modelId="{D1386EE0-F9EB-4162-BA40-FD862EE59729}" type="pres">
      <dgm:prSet presAssocID="{70D727A0-6367-446C-AA4F-464503A6F1E5}" presName="spaceRect" presStyleCnt="0"/>
      <dgm:spPr/>
    </dgm:pt>
    <dgm:pt modelId="{D472C338-2D0F-4CC0-99AE-5BF83F4C41E5}" type="pres">
      <dgm:prSet presAssocID="{70D727A0-6367-446C-AA4F-464503A6F1E5}" presName="textRect" presStyleLbl="revTx" presStyleIdx="3" presStyleCnt="4">
        <dgm:presLayoutVars>
          <dgm:chMax val="1"/>
          <dgm:chPref val="1"/>
        </dgm:presLayoutVars>
      </dgm:prSet>
      <dgm:spPr/>
    </dgm:pt>
  </dgm:ptLst>
  <dgm:cxnLst>
    <dgm:cxn modelId="{60D2F902-A5AA-4A0A-A2BF-623C540F54A8}" srcId="{7C7C21B0-80F4-477C-979A-2186C8CF8707}" destId="{2BDFCC9A-0556-4779-A694-1AE4A67693A9}" srcOrd="0" destOrd="0" parTransId="{4A222DFF-58BA-4BFB-A01F-92B2584F99EC}" sibTransId="{E84BE0D2-713E-4B58-8274-9B523929D3BB}"/>
    <dgm:cxn modelId="{A6FE2D1C-7BD1-4262-A5DF-E79C1C670025}" srcId="{7C7C21B0-80F4-477C-979A-2186C8CF8707}" destId="{70D727A0-6367-446C-AA4F-464503A6F1E5}" srcOrd="3" destOrd="0" parTransId="{F6C394DE-9063-4828-9B68-EC64060D59A1}" sibTransId="{D5AFB222-DF19-4DFB-9054-5A1796B5EE50}"/>
    <dgm:cxn modelId="{67A7E227-B452-4D57-A976-FC1A3B6C1CD1}" type="presOf" srcId="{4AF8B02F-8B5B-48CF-8CFA-B1C696DD982A}" destId="{9F5A8E24-3B40-490F-B126-7A276771CAEF}" srcOrd="0" destOrd="0" presId="urn:microsoft.com/office/officeart/2018/2/layout/IconLabelList"/>
    <dgm:cxn modelId="{74CFCD36-9045-488B-BC30-0B3E67E3E03E}" type="presOf" srcId="{2BDFCC9A-0556-4779-A694-1AE4A67693A9}" destId="{5C12267D-C3E3-4C93-B759-AF37078B7BAB}" srcOrd="0" destOrd="0" presId="urn:microsoft.com/office/officeart/2018/2/layout/IconLabelList"/>
    <dgm:cxn modelId="{53FADA51-EDC9-4556-8913-76CC425D3A71}" type="presOf" srcId="{7C7C21B0-80F4-477C-979A-2186C8CF8707}" destId="{737BA9B3-E4F9-4CF1-AE5B-3BE39F2292AC}" srcOrd="0" destOrd="0" presId="urn:microsoft.com/office/officeart/2018/2/layout/IconLabelList"/>
    <dgm:cxn modelId="{3DD6C585-EC4F-4513-B535-DE95584563A9}" type="presOf" srcId="{70D727A0-6367-446C-AA4F-464503A6F1E5}" destId="{D472C338-2D0F-4CC0-99AE-5BF83F4C41E5}" srcOrd="0" destOrd="0" presId="urn:microsoft.com/office/officeart/2018/2/layout/IconLabelList"/>
    <dgm:cxn modelId="{8D1D8B89-8A47-454D-AD79-A85D839CF455}" srcId="{7C7C21B0-80F4-477C-979A-2186C8CF8707}" destId="{D8B2044B-0ECE-4D62-B29E-D061C5EAAD7D}" srcOrd="1" destOrd="0" parTransId="{04C53507-782C-4C3E-89D1-9E268F4E878C}" sibTransId="{CBCBD711-D6D5-43D9-8A7B-357A4F87AA29}"/>
    <dgm:cxn modelId="{9978E0CF-2B56-4C3A-AE16-23839E937F0D}" srcId="{7C7C21B0-80F4-477C-979A-2186C8CF8707}" destId="{4AF8B02F-8B5B-48CF-8CFA-B1C696DD982A}" srcOrd="2" destOrd="0" parTransId="{089EAB57-B7B7-49FA-85CF-61EA51B3D470}" sibTransId="{BAC41ECA-F190-48B6-AA20-D0BF96BE5090}"/>
    <dgm:cxn modelId="{FBC04EED-E085-46EF-BDC6-EA824797C6E7}" type="presOf" srcId="{D8B2044B-0ECE-4D62-B29E-D061C5EAAD7D}" destId="{E60F512E-B3C5-4CE5-8DCE-80E84EAAF017}" srcOrd="0" destOrd="0" presId="urn:microsoft.com/office/officeart/2018/2/layout/IconLabelList"/>
    <dgm:cxn modelId="{BA734367-6941-4B2F-8434-1649C1F19F9A}" type="presParOf" srcId="{737BA9B3-E4F9-4CF1-AE5B-3BE39F2292AC}" destId="{76ECBC7B-2812-4943-AF20-0C4AC9AB45F1}" srcOrd="0" destOrd="0" presId="urn:microsoft.com/office/officeart/2018/2/layout/IconLabelList"/>
    <dgm:cxn modelId="{109405CD-3736-45DF-9D16-1D5436D0CDB7}" type="presParOf" srcId="{76ECBC7B-2812-4943-AF20-0C4AC9AB45F1}" destId="{768404DD-259C-450B-ABC7-6FFB093C5660}" srcOrd="0" destOrd="0" presId="urn:microsoft.com/office/officeart/2018/2/layout/IconLabelList"/>
    <dgm:cxn modelId="{0A293020-5E13-4035-B037-62CC9AF8A031}" type="presParOf" srcId="{76ECBC7B-2812-4943-AF20-0C4AC9AB45F1}" destId="{AA824839-EAE6-4926-8A65-4AB4DA4DD664}" srcOrd="1" destOrd="0" presId="urn:microsoft.com/office/officeart/2018/2/layout/IconLabelList"/>
    <dgm:cxn modelId="{2C347F28-70DE-4020-9B9B-1DCDA4F96DF9}" type="presParOf" srcId="{76ECBC7B-2812-4943-AF20-0C4AC9AB45F1}" destId="{5C12267D-C3E3-4C93-B759-AF37078B7BAB}" srcOrd="2" destOrd="0" presId="urn:microsoft.com/office/officeart/2018/2/layout/IconLabelList"/>
    <dgm:cxn modelId="{F20807C0-F459-4F40-B6B7-2EFFFAFA97DC}" type="presParOf" srcId="{737BA9B3-E4F9-4CF1-AE5B-3BE39F2292AC}" destId="{F57EC374-BFE6-4651-B5F0-1D979D9285A5}" srcOrd="1" destOrd="0" presId="urn:microsoft.com/office/officeart/2018/2/layout/IconLabelList"/>
    <dgm:cxn modelId="{3949CDE0-A73B-46A0-A04C-E571F8275D77}" type="presParOf" srcId="{737BA9B3-E4F9-4CF1-AE5B-3BE39F2292AC}" destId="{9F604627-6558-490F-B7B8-825EE7F193C2}" srcOrd="2" destOrd="0" presId="urn:microsoft.com/office/officeart/2018/2/layout/IconLabelList"/>
    <dgm:cxn modelId="{DB65713B-2A85-47D3-8282-D4AD658D383E}" type="presParOf" srcId="{9F604627-6558-490F-B7B8-825EE7F193C2}" destId="{6113C6B4-294D-45A1-B748-31D2F015A0EA}" srcOrd="0" destOrd="0" presId="urn:microsoft.com/office/officeart/2018/2/layout/IconLabelList"/>
    <dgm:cxn modelId="{A435D505-C13B-4E72-A40E-87DED1D79EA9}" type="presParOf" srcId="{9F604627-6558-490F-B7B8-825EE7F193C2}" destId="{6F5C0292-9BFD-465E-B590-4F0750603CC5}" srcOrd="1" destOrd="0" presId="urn:microsoft.com/office/officeart/2018/2/layout/IconLabelList"/>
    <dgm:cxn modelId="{566194EC-88B4-4F6F-96B4-8066F841B991}" type="presParOf" srcId="{9F604627-6558-490F-B7B8-825EE7F193C2}" destId="{E60F512E-B3C5-4CE5-8DCE-80E84EAAF017}" srcOrd="2" destOrd="0" presId="urn:microsoft.com/office/officeart/2018/2/layout/IconLabelList"/>
    <dgm:cxn modelId="{5DC40DD5-69A9-406F-8936-EF4BC3111F79}" type="presParOf" srcId="{737BA9B3-E4F9-4CF1-AE5B-3BE39F2292AC}" destId="{0E7F1DAF-B777-4AF4-8BCC-3FE9B6444FB1}" srcOrd="3" destOrd="0" presId="urn:microsoft.com/office/officeart/2018/2/layout/IconLabelList"/>
    <dgm:cxn modelId="{E50220FC-64C7-46D6-BC4F-B7F2D57E5BC9}" type="presParOf" srcId="{737BA9B3-E4F9-4CF1-AE5B-3BE39F2292AC}" destId="{65FD0DA8-0D13-42C9-87B2-A4196DA72571}" srcOrd="4" destOrd="0" presId="urn:microsoft.com/office/officeart/2018/2/layout/IconLabelList"/>
    <dgm:cxn modelId="{B242D62A-9585-4C5B-B9C4-68FEA7DB2CA0}" type="presParOf" srcId="{65FD0DA8-0D13-42C9-87B2-A4196DA72571}" destId="{07C1247D-97AF-4502-98EF-23E005FDEE84}" srcOrd="0" destOrd="0" presId="urn:microsoft.com/office/officeart/2018/2/layout/IconLabelList"/>
    <dgm:cxn modelId="{8B9070F1-259A-4C86-8DAB-FC5844BF3C26}" type="presParOf" srcId="{65FD0DA8-0D13-42C9-87B2-A4196DA72571}" destId="{38AC89EE-8A18-4907-8753-CEB1A026F554}" srcOrd="1" destOrd="0" presId="urn:microsoft.com/office/officeart/2018/2/layout/IconLabelList"/>
    <dgm:cxn modelId="{7C68AAF9-574F-4E22-B3E5-E5053908FE54}" type="presParOf" srcId="{65FD0DA8-0D13-42C9-87B2-A4196DA72571}" destId="{9F5A8E24-3B40-490F-B126-7A276771CAEF}" srcOrd="2" destOrd="0" presId="urn:microsoft.com/office/officeart/2018/2/layout/IconLabelList"/>
    <dgm:cxn modelId="{FC69E0F1-D80C-4CC5-B6A3-99A1879DF058}" type="presParOf" srcId="{737BA9B3-E4F9-4CF1-AE5B-3BE39F2292AC}" destId="{C716EBDB-53D0-4D61-B218-43E07B0607E8}" srcOrd="5" destOrd="0" presId="urn:microsoft.com/office/officeart/2018/2/layout/IconLabelList"/>
    <dgm:cxn modelId="{54F313D4-809D-43C5-9523-493428B092EC}" type="presParOf" srcId="{737BA9B3-E4F9-4CF1-AE5B-3BE39F2292AC}" destId="{3D1855CE-8E6F-4533-B6FC-2E4A8756C191}" srcOrd="6" destOrd="0" presId="urn:microsoft.com/office/officeart/2018/2/layout/IconLabelList"/>
    <dgm:cxn modelId="{09D16CC3-53D6-494A-81BD-230A8E60BB3A}" type="presParOf" srcId="{3D1855CE-8E6F-4533-B6FC-2E4A8756C191}" destId="{C94DDA4F-9300-4710-A774-23867762A8B1}" srcOrd="0" destOrd="0" presId="urn:microsoft.com/office/officeart/2018/2/layout/IconLabelList"/>
    <dgm:cxn modelId="{80492E53-6666-4D9B-9965-34B38BD3DCB7}" type="presParOf" srcId="{3D1855CE-8E6F-4533-B6FC-2E4A8756C191}" destId="{D1386EE0-F9EB-4162-BA40-FD862EE59729}" srcOrd="1" destOrd="0" presId="urn:microsoft.com/office/officeart/2018/2/layout/IconLabelList"/>
    <dgm:cxn modelId="{60E72E38-E287-490A-B037-2D722765A329}" type="presParOf" srcId="{3D1855CE-8E6F-4533-B6FC-2E4A8756C191}" destId="{D472C338-2D0F-4CC0-99AE-5BF83F4C41E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CFD44D3-BC19-4EFC-8B8B-9DE823F679C1}"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9DA0E4BE-F83C-4408-8230-EC382C0F010A}">
      <dgm:prSet/>
      <dgm:spPr/>
      <dgm:t>
        <a:bodyPr/>
        <a:lstStyle/>
        <a:p>
          <a:r>
            <a:rPr lang="en-GB"/>
            <a:t>Sprint 5 Summary</a:t>
          </a:r>
          <a:endParaRPr lang="en-US"/>
        </a:p>
      </dgm:t>
    </dgm:pt>
    <dgm:pt modelId="{9B846CD9-FA99-4B77-915B-123FF7D0F297}" type="parTrans" cxnId="{CB231929-7982-4872-9FD8-1EF2DD20A17F}">
      <dgm:prSet/>
      <dgm:spPr/>
      <dgm:t>
        <a:bodyPr/>
        <a:lstStyle/>
        <a:p>
          <a:endParaRPr lang="en-US"/>
        </a:p>
      </dgm:t>
    </dgm:pt>
    <dgm:pt modelId="{AE8ADD26-77C9-4F94-A87C-43F23A318593}" type="sibTrans" cxnId="{CB231929-7982-4872-9FD8-1EF2DD20A17F}">
      <dgm:prSet/>
      <dgm:spPr/>
      <dgm:t>
        <a:bodyPr/>
        <a:lstStyle/>
        <a:p>
          <a:endParaRPr lang="en-US"/>
        </a:p>
      </dgm:t>
    </dgm:pt>
    <dgm:pt modelId="{8CE02B8E-C24B-4B2D-B228-7BD8FC32E6F5}">
      <dgm:prSet/>
      <dgm:spPr/>
      <dgm:t>
        <a:bodyPr/>
        <a:lstStyle/>
        <a:p>
          <a:r>
            <a:rPr lang="en-GB"/>
            <a:t>Sprint 6 Summary</a:t>
          </a:r>
          <a:endParaRPr lang="en-US"/>
        </a:p>
      </dgm:t>
    </dgm:pt>
    <dgm:pt modelId="{35336823-758F-46D3-A9B3-377C11B094DA}" type="parTrans" cxnId="{31CB9E37-9F78-4150-80ED-5C037F31003C}">
      <dgm:prSet/>
      <dgm:spPr/>
      <dgm:t>
        <a:bodyPr/>
        <a:lstStyle/>
        <a:p>
          <a:endParaRPr lang="en-US"/>
        </a:p>
      </dgm:t>
    </dgm:pt>
    <dgm:pt modelId="{18438846-B31D-4D16-85EF-92CAD8A1B4FE}" type="sibTrans" cxnId="{31CB9E37-9F78-4150-80ED-5C037F31003C}">
      <dgm:prSet/>
      <dgm:spPr/>
      <dgm:t>
        <a:bodyPr/>
        <a:lstStyle/>
        <a:p>
          <a:endParaRPr lang="en-US"/>
        </a:p>
      </dgm:t>
    </dgm:pt>
    <dgm:pt modelId="{1E10B953-FE1A-4836-83CE-A0147F01AFE7}">
      <dgm:prSet/>
      <dgm:spPr/>
      <dgm:t>
        <a:bodyPr/>
        <a:lstStyle/>
        <a:p>
          <a:r>
            <a:rPr lang="en-GB"/>
            <a:t>Seeeduino technical difficulties</a:t>
          </a:r>
          <a:endParaRPr lang="en-US"/>
        </a:p>
      </dgm:t>
    </dgm:pt>
    <dgm:pt modelId="{37FD19D1-19F4-409A-BD99-CDB7E0640838}" type="parTrans" cxnId="{F4885894-BD34-45EF-ACCC-3320BC171851}">
      <dgm:prSet/>
      <dgm:spPr/>
      <dgm:t>
        <a:bodyPr/>
        <a:lstStyle/>
        <a:p>
          <a:endParaRPr lang="en-US"/>
        </a:p>
      </dgm:t>
    </dgm:pt>
    <dgm:pt modelId="{53B69335-0302-44F3-A168-26DD1177ED68}" type="sibTrans" cxnId="{F4885894-BD34-45EF-ACCC-3320BC171851}">
      <dgm:prSet/>
      <dgm:spPr/>
      <dgm:t>
        <a:bodyPr/>
        <a:lstStyle/>
        <a:p>
          <a:endParaRPr lang="en-US"/>
        </a:p>
      </dgm:t>
    </dgm:pt>
    <dgm:pt modelId="{6C3EA7D6-0D14-4FB0-8213-BF0B0640EF5B}" type="pres">
      <dgm:prSet presAssocID="{2CFD44D3-BC19-4EFC-8B8B-9DE823F679C1}" presName="linear" presStyleCnt="0">
        <dgm:presLayoutVars>
          <dgm:animLvl val="lvl"/>
          <dgm:resizeHandles val="exact"/>
        </dgm:presLayoutVars>
      </dgm:prSet>
      <dgm:spPr/>
    </dgm:pt>
    <dgm:pt modelId="{71B5139A-6A72-413B-895B-BED29FAA43D4}" type="pres">
      <dgm:prSet presAssocID="{9DA0E4BE-F83C-4408-8230-EC382C0F010A}" presName="parentText" presStyleLbl="node1" presStyleIdx="0" presStyleCnt="3">
        <dgm:presLayoutVars>
          <dgm:chMax val="0"/>
          <dgm:bulletEnabled val="1"/>
        </dgm:presLayoutVars>
      </dgm:prSet>
      <dgm:spPr/>
    </dgm:pt>
    <dgm:pt modelId="{728E2FBE-99FD-4770-8C60-AA787866C6B0}" type="pres">
      <dgm:prSet presAssocID="{AE8ADD26-77C9-4F94-A87C-43F23A318593}" presName="spacer" presStyleCnt="0"/>
      <dgm:spPr/>
    </dgm:pt>
    <dgm:pt modelId="{2898BA3B-2309-40A4-91C4-0D515F2527AA}" type="pres">
      <dgm:prSet presAssocID="{8CE02B8E-C24B-4B2D-B228-7BD8FC32E6F5}" presName="parentText" presStyleLbl="node1" presStyleIdx="1" presStyleCnt="3">
        <dgm:presLayoutVars>
          <dgm:chMax val="0"/>
          <dgm:bulletEnabled val="1"/>
        </dgm:presLayoutVars>
      </dgm:prSet>
      <dgm:spPr/>
    </dgm:pt>
    <dgm:pt modelId="{AA94FE5E-3C00-4056-AF35-985B74C07152}" type="pres">
      <dgm:prSet presAssocID="{18438846-B31D-4D16-85EF-92CAD8A1B4FE}" presName="spacer" presStyleCnt="0"/>
      <dgm:spPr/>
    </dgm:pt>
    <dgm:pt modelId="{6E3F2E57-88E8-4EAC-988C-E09C96AC92DD}" type="pres">
      <dgm:prSet presAssocID="{1E10B953-FE1A-4836-83CE-A0147F01AFE7}" presName="parentText" presStyleLbl="node1" presStyleIdx="2" presStyleCnt="3">
        <dgm:presLayoutVars>
          <dgm:chMax val="0"/>
          <dgm:bulletEnabled val="1"/>
        </dgm:presLayoutVars>
      </dgm:prSet>
      <dgm:spPr/>
    </dgm:pt>
  </dgm:ptLst>
  <dgm:cxnLst>
    <dgm:cxn modelId="{CB231929-7982-4872-9FD8-1EF2DD20A17F}" srcId="{2CFD44D3-BC19-4EFC-8B8B-9DE823F679C1}" destId="{9DA0E4BE-F83C-4408-8230-EC382C0F010A}" srcOrd="0" destOrd="0" parTransId="{9B846CD9-FA99-4B77-915B-123FF7D0F297}" sibTransId="{AE8ADD26-77C9-4F94-A87C-43F23A318593}"/>
    <dgm:cxn modelId="{31CB9E37-9F78-4150-80ED-5C037F31003C}" srcId="{2CFD44D3-BC19-4EFC-8B8B-9DE823F679C1}" destId="{8CE02B8E-C24B-4B2D-B228-7BD8FC32E6F5}" srcOrd="1" destOrd="0" parTransId="{35336823-758F-46D3-A9B3-377C11B094DA}" sibTransId="{18438846-B31D-4D16-85EF-92CAD8A1B4FE}"/>
    <dgm:cxn modelId="{FF12CF72-E1F7-48E3-94AB-00EF4E2C5011}" type="presOf" srcId="{1E10B953-FE1A-4836-83CE-A0147F01AFE7}" destId="{6E3F2E57-88E8-4EAC-988C-E09C96AC92DD}" srcOrd="0" destOrd="0" presId="urn:microsoft.com/office/officeart/2005/8/layout/vList2"/>
    <dgm:cxn modelId="{E6451055-37ED-4F92-A2CD-EF6F0EF56D56}" type="presOf" srcId="{8CE02B8E-C24B-4B2D-B228-7BD8FC32E6F5}" destId="{2898BA3B-2309-40A4-91C4-0D515F2527AA}" srcOrd="0" destOrd="0" presId="urn:microsoft.com/office/officeart/2005/8/layout/vList2"/>
    <dgm:cxn modelId="{C0CF188C-213C-4FEB-ABE0-95E3C29D9276}" type="presOf" srcId="{2CFD44D3-BC19-4EFC-8B8B-9DE823F679C1}" destId="{6C3EA7D6-0D14-4FB0-8213-BF0B0640EF5B}" srcOrd="0" destOrd="0" presId="urn:microsoft.com/office/officeart/2005/8/layout/vList2"/>
    <dgm:cxn modelId="{F4885894-BD34-45EF-ACCC-3320BC171851}" srcId="{2CFD44D3-BC19-4EFC-8B8B-9DE823F679C1}" destId="{1E10B953-FE1A-4836-83CE-A0147F01AFE7}" srcOrd="2" destOrd="0" parTransId="{37FD19D1-19F4-409A-BD99-CDB7E0640838}" sibTransId="{53B69335-0302-44F3-A168-26DD1177ED68}"/>
    <dgm:cxn modelId="{4DB551E6-0BD6-4B29-9B2E-264C01542DE1}" type="presOf" srcId="{9DA0E4BE-F83C-4408-8230-EC382C0F010A}" destId="{71B5139A-6A72-413B-895B-BED29FAA43D4}" srcOrd="0" destOrd="0" presId="urn:microsoft.com/office/officeart/2005/8/layout/vList2"/>
    <dgm:cxn modelId="{EFC85A33-D3F7-4D81-84FC-2BB60B2CF99C}" type="presParOf" srcId="{6C3EA7D6-0D14-4FB0-8213-BF0B0640EF5B}" destId="{71B5139A-6A72-413B-895B-BED29FAA43D4}" srcOrd="0" destOrd="0" presId="urn:microsoft.com/office/officeart/2005/8/layout/vList2"/>
    <dgm:cxn modelId="{131CFACC-FFDE-49A7-9FA9-DA03871B412E}" type="presParOf" srcId="{6C3EA7D6-0D14-4FB0-8213-BF0B0640EF5B}" destId="{728E2FBE-99FD-4770-8C60-AA787866C6B0}" srcOrd="1" destOrd="0" presId="urn:microsoft.com/office/officeart/2005/8/layout/vList2"/>
    <dgm:cxn modelId="{356C437B-9958-47FF-B8FA-924B69D26157}" type="presParOf" srcId="{6C3EA7D6-0D14-4FB0-8213-BF0B0640EF5B}" destId="{2898BA3B-2309-40A4-91C4-0D515F2527AA}" srcOrd="2" destOrd="0" presId="urn:microsoft.com/office/officeart/2005/8/layout/vList2"/>
    <dgm:cxn modelId="{6120B17B-D54D-4EAC-85EF-BE68FC572ECD}" type="presParOf" srcId="{6C3EA7D6-0D14-4FB0-8213-BF0B0640EF5B}" destId="{AA94FE5E-3C00-4056-AF35-985B74C07152}" srcOrd="3" destOrd="0" presId="urn:microsoft.com/office/officeart/2005/8/layout/vList2"/>
    <dgm:cxn modelId="{1C42E2CB-B90D-4449-929F-88A7D7657214}" type="presParOf" srcId="{6C3EA7D6-0D14-4FB0-8213-BF0B0640EF5B}" destId="{6E3F2E57-88E8-4EAC-988C-E09C96AC92DD}"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8A0FC06-EA33-44B3-ADA5-A099504C7FCA}"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55ABF03-ADFB-421C-A725-DB40AC857858}">
      <dgm:prSet/>
      <dgm:spPr/>
      <dgm:t>
        <a:bodyPr/>
        <a:lstStyle/>
        <a:p>
          <a:r>
            <a:rPr lang="en-GB"/>
            <a:t>"As a farmer I want to monitor the movements of individual animals and recognise activities"</a:t>
          </a:r>
          <a:endParaRPr lang="en-US"/>
        </a:p>
      </dgm:t>
    </dgm:pt>
    <dgm:pt modelId="{9968C6A3-C28C-4CF2-91EE-03CFDC1550E1}" type="parTrans" cxnId="{D8EAEC00-F3B3-4168-80AA-9FE63D187500}">
      <dgm:prSet/>
      <dgm:spPr/>
      <dgm:t>
        <a:bodyPr/>
        <a:lstStyle/>
        <a:p>
          <a:endParaRPr lang="en-US"/>
        </a:p>
      </dgm:t>
    </dgm:pt>
    <dgm:pt modelId="{837356A9-8C97-4E18-A0A5-04BAA52CB5DD}" type="sibTrans" cxnId="{D8EAEC00-F3B3-4168-80AA-9FE63D187500}">
      <dgm:prSet/>
      <dgm:spPr/>
      <dgm:t>
        <a:bodyPr/>
        <a:lstStyle/>
        <a:p>
          <a:endParaRPr lang="en-US"/>
        </a:p>
      </dgm:t>
    </dgm:pt>
    <dgm:pt modelId="{BADB8A7D-9DC3-4567-9DEE-D9291B4FB304}">
      <dgm:prSet/>
      <dgm:spPr/>
      <dgm:t>
        <a:bodyPr/>
        <a:lstStyle/>
        <a:p>
          <a:r>
            <a:rPr lang="en-GB"/>
            <a:t>Acceptance criteria</a:t>
          </a:r>
          <a:endParaRPr lang="en-US"/>
        </a:p>
      </dgm:t>
    </dgm:pt>
    <dgm:pt modelId="{5DA50278-9EE7-49E2-8BC5-6892A0FA6D00}" type="parTrans" cxnId="{52BBAAD4-8168-4EB5-86A1-3B6F06450768}">
      <dgm:prSet/>
      <dgm:spPr/>
      <dgm:t>
        <a:bodyPr/>
        <a:lstStyle/>
        <a:p>
          <a:endParaRPr lang="en-US"/>
        </a:p>
      </dgm:t>
    </dgm:pt>
    <dgm:pt modelId="{075B23A4-502A-4FE3-B4B2-AB849F61464A}" type="sibTrans" cxnId="{52BBAAD4-8168-4EB5-86A1-3B6F06450768}">
      <dgm:prSet/>
      <dgm:spPr/>
      <dgm:t>
        <a:bodyPr/>
        <a:lstStyle/>
        <a:p>
          <a:endParaRPr lang="en-US"/>
        </a:p>
      </dgm:t>
    </dgm:pt>
    <dgm:pt modelId="{DD47BC84-8C3D-48A7-9686-826A74D2AD74}">
      <dgm:prSet/>
      <dgm:spPr/>
      <dgm:t>
        <a:bodyPr/>
        <a:lstStyle/>
        <a:p>
          <a:r>
            <a:rPr lang="en-GB"/>
            <a:t>13 story points</a:t>
          </a:r>
          <a:endParaRPr lang="en-US"/>
        </a:p>
      </dgm:t>
    </dgm:pt>
    <dgm:pt modelId="{9A7FB1F4-D90E-4B59-81B6-516E92C9C523}" type="parTrans" cxnId="{9F913F32-281B-4B7D-8ECB-43A77DB59D86}">
      <dgm:prSet/>
      <dgm:spPr/>
      <dgm:t>
        <a:bodyPr/>
        <a:lstStyle/>
        <a:p>
          <a:endParaRPr lang="en-US"/>
        </a:p>
      </dgm:t>
    </dgm:pt>
    <dgm:pt modelId="{064ED3D6-4B6F-4ADB-BB73-D4524093DC4C}" type="sibTrans" cxnId="{9F913F32-281B-4B7D-8ECB-43A77DB59D86}">
      <dgm:prSet/>
      <dgm:spPr/>
      <dgm:t>
        <a:bodyPr/>
        <a:lstStyle/>
        <a:p>
          <a:endParaRPr lang="en-US"/>
        </a:p>
      </dgm:t>
    </dgm:pt>
    <dgm:pt modelId="{401871A2-B102-48F6-9B78-C273DA850EFC}">
      <dgm:prSet/>
      <dgm:spPr/>
      <dgm:t>
        <a:bodyPr/>
        <a:lstStyle/>
        <a:p>
          <a:r>
            <a:rPr lang="en-GB"/>
            <a:t>Team effort</a:t>
          </a:r>
          <a:endParaRPr lang="en-US"/>
        </a:p>
      </dgm:t>
    </dgm:pt>
    <dgm:pt modelId="{C24E8E45-34BD-4E4A-8BEB-9F445FEA5E6B}" type="parTrans" cxnId="{5B7DD963-1D5E-4806-96BF-B6DC0B17D8A4}">
      <dgm:prSet/>
      <dgm:spPr/>
      <dgm:t>
        <a:bodyPr/>
        <a:lstStyle/>
        <a:p>
          <a:endParaRPr lang="en-US"/>
        </a:p>
      </dgm:t>
    </dgm:pt>
    <dgm:pt modelId="{4037D561-575E-4066-8109-CBC4F41E4BD0}" type="sibTrans" cxnId="{5B7DD963-1D5E-4806-96BF-B6DC0B17D8A4}">
      <dgm:prSet/>
      <dgm:spPr/>
      <dgm:t>
        <a:bodyPr/>
        <a:lstStyle/>
        <a:p>
          <a:endParaRPr lang="en-US"/>
        </a:p>
      </dgm:t>
    </dgm:pt>
    <dgm:pt modelId="{68DBF58A-EEC8-4516-9D65-D9EE96C7FAE6}" type="pres">
      <dgm:prSet presAssocID="{08A0FC06-EA33-44B3-ADA5-A099504C7FCA}" presName="root" presStyleCnt="0">
        <dgm:presLayoutVars>
          <dgm:dir/>
          <dgm:resizeHandles val="exact"/>
        </dgm:presLayoutVars>
      </dgm:prSet>
      <dgm:spPr/>
    </dgm:pt>
    <dgm:pt modelId="{937802A9-A3C3-4E31-9E2B-A451C182B5C0}" type="pres">
      <dgm:prSet presAssocID="{08A0FC06-EA33-44B3-ADA5-A099504C7FCA}" presName="container" presStyleCnt="0">
        <dgm:presLayoutVars>
          <dgm:dir/>
          <dgm:resizeHandles val="exact"/>
        </dgm:presLayoutVars>
      </dgm:prSet>
      <dgm:spPr/>
    </dgm:pt>
    <dgm:pt modelId="{DB660F01-1A5F-459C-87E2-F9120F2D19B4}" type="pres">
      <dgm:prSet presAssocID="{255ABF03-ADFB-421C-A725-DB40AC857858}" presName="compNode" presStyleCnt="0"/>
      <dgm:spPr/>
    </dgm:pt>
    <dgm:pt modelId="{0829A3E6-047F-4683-80BF-F6EB0F659229}" type="pres">
      <dgm:prSet presAssocID="{255ABF03-ADFB-421C-A725-DB40AC857858}" presName="iconBgRect" presStyleLbl="bgShp" presStyleIdx="0" presStyleCnt="4"/>
      <dgm:spPr/>
    </dgm:pt>
    <dgm:pt modelId="{6DEF75A5-2430-470F-8D87-543859A7684D}" type="pres">
      <dgm:prSet presAssocID="{255ABF03-ADFB-421C-A725-DB40AC85785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arm scene"/>
        </a:ext>
      </dgm:extLst>
    </dgm:pt>
    <dgm:pt modelId="{F11F7DB4-0E21-4377-ABF1-66C41EC68F67}" type="pres">
      <dgm:prSet presAssocID="{255ABF03-ADFB-421C-A725-DB40AC857858}" presName="spaceRect" presStyleCnt="0"/>
      <dgm:spPr/>
    </dgm:pt>
    <dgm:pt modelId="{40373E2F-D9B7-4C15-9E9C-B265E04A8946}" type="pres">
      <dgm:prSet presAssocID="{255ABF03-ADFB-421C-A725-DB40AC857858}" presName="textRect" presStyleLbl="revTx" presStyleIdx="0" presStyleCnt="4">
        <dgm:presLayoutVars>
          <dgm:chMax val="1"/>
          <dgm:chPref val="1"/>
        </dgm:presLayoutVars>
      </dgm:prSet>
      <dgm:spPr/>
    </dgm:pt>
    <dgm:pt modelId="{767531E1-6DF3-4BE8-86CF-01C57A9D7BBF}" type="pres">
      <dgm:prSet presAssocID="{837356A9-8C97-4E18-A0A5-04BAA52CB5DD}" presName="sibTrans" presStyleLbl="sibTrans2D1" presStyleIdx="0" presStyleCnt="0"/>
      <dgm:spPr/>
    </dgm:pt>
    <dgm:pt modelId="{3BFC4017-1BD6-414A-AE3D-C0A94D353DE8}" type="pres">
      <dgm:prSet presAssocID="{BADB8A7D-9DC3-4567-9DEE-D9291B4FB304}" presName="compNode" presStyleCnt="0"/>
      <dgm:spPr/>
    </dgm:pt>
    <dgm:pt modelId="{8D1C5DB6-65F5-4B3B-B4BE-24F9AA4052DB}" type="pres">
      <dgm:prSet presAssocID="{BADB8A7D-9DC3-4567-9DEE-D9291B4FB304}" presName="iconBgRect" presStyleLbl="bgShp" presStyleIdx="1" presStyleCnt="4"/>
      <dgm:spPr/>
    </dgm:pt>
    <dgm:pt modelId="{F06F7141-7105-4318-9834-42081B5FA1F1}" type="pres">
      <dgm:prSet presAssocID="{BADB8A7D-9DC3-4567-9DEE-D9291B4FB30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C7D2AD2E-630E-4A49-AAA0-BCA23953DD01}" type="pres">
      <dgm:prSet presAssocID="{BADB8A7D-9DC3-4567-9DEE-D9291B4FB304}" presName="spaceRect" presStyleCnt="0"/>
      <dgm:spPr/>
    </dgm:pt>
    <dgm:pt modelId="{C7C93E44-9C4B-4EC7-A170-3895CB0E309F}" type="pres">
      <dgm:prSet presAssocID="{BADB8A7D-9DC3-4567-9DEE-D9291B4FB304}" presName="textRect" presStyleLbl="revTx" presStyleIdx="1" presStyleCnt="4">
        <dgm:presLayoutVars>
          <dgm:chMax val="1"/>
          <dgm:chPref val="1"/>
        </dgm:presLayoutVars>
      </dgm:prSet>
      <dgm:spPr/>
    </dgm:pt>
    <dgm:pt modelId="{05B57B77-3BCE-48B5-9760-E826E295D1D8}" type="pres">
      <dgm:prSet presAssocID="{075B23A4-502A-4FE3-B4B2-AB849F61464A}" presName="sibTrans" presStyleLbl="sibTrans2D1" presStyleIdx="0" presStyleCnt="0"/>
      <dgm:spPr/>
    </dgm:pt>
    <dgm:pt modelId="{FAEF3A87-6EE2-4F85-88DD-7581735DA14B}" type="pres">
      <dgm:prSet presAssocID="{DD47BC84-8C3D-48A7-9686-826A74D2AD74}" presName="compNode" presStyleCnt="0"/>
      <dgm:spPr/>
    </dgm:pt>
    <dgm:pt modelId="{B148EE04-F252-496D-A775-094736F255D4}" type="pres">
      <dgm:prSet presAssocID="{DD47BC84-8C3D-48A7-9686-826A74D2AD74}" presName="iconBgRect" presStyleLbl="bgShp" presStyleIdx="2" presStyleCnt="4"/>
      <dgm:spPr/>
    </dgm:pt>
    <dgm:pt modelId="{EA84E215-710D-404D-A70C-3E1648F843B1}" type="pres">
      <dgm:prSet presAssocID="{DD47BC84-8C3D-48A7-9686-826A74D2AD7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0C2CD144-14DE-4AF4-9310-FEAB6415C24A}" type="pres">
      <dgm:prSet presAssocID="{DD47BC84-8C3D-48A7-9686-826A74D2AD74}" presName="spaceRect" presStyleCnt="0"/>
      <dgm:spPr/>
    </dgm:pt>
    <dgm:pt modelId="{A0F00B51-2F8F-4609-9EDD-2208DFF21F4F}" type="pres">
      <dgm:prSet presAssocID="{DD47BC84-8C3D-48A7-9686-826A74D2AD74}" presName="textRect" presStyleLbl="revTx" presStyleIdx="2" presStyleCnt="4">
        <dgm:presLayoutVars>
          <dgm:chMax val="1"/>
          <dgm:chPref val="1"/>
        </dgm:presLayoutVars>
      </dgm:prSet>
      <dgm:spPr/>
    </dgm:pt>
    <dgm:pt modelId="{F6C3AD0D-B4F0-463A-A9CF-B9F44EFB046B}" type="pres">
      <dgm:prSet presAssocID="{064ED3D6-4B6F-4ADB-BB73-D4524093DC4C}" presName="sibTrans" presStyleLbl="sibTrans2D1" presStyleIdx="0" presStyleCnt="0"/>
      <dgm:spPr/>
    </dgm:pt>
    <dgm:pt modelId="{A275CC82-0C6C-4EA8-BF4D-400B9C96913A}" type="pres">
      <dgm:prSet presAssocID="{401871A2-B102-48F6-9B78-C273DA850EFC}" presName="compNode" presStyleCnt="0"/>
      <dgm:spPr/>
    </dgm:pt>
    <dgm:pt modelId="{1886EEA6-AD0C-4680-83EA-05B7C42AE248}" type="pres">
      <dgm:prSet presAssocID="{401871A2-B102-48F6-9B78-C273DA850EFC}" presName="iconBgRect" presStyleLbl="bgShp" presStyleIdx="3" presStyleCnt="4"/>
      <dgm:spPr/>
    </dgm:pt>
    <dgm:pt modelId="{0D44DDB8-4188-4A27-AF52-4E18AD0CE02C}" type="pres">
      <dgm:prSet presAssocID="{401871A2-B102-48F6-9B78-C273DA850EF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roup"/>
        </a:ext>
      </dgm:extLst>
    </dgm:pt>
    <dgm:pt modelId="{6C4A8F96-BFD1-4489-9232-F896D0C145F4}" type="pres">
      <dgm:prSet presAssocID="{401871A2-B102-48F6-9B78-C273DA850EFC}" presName="spaceRect" presStyleCnt="0"/>
      <dgm:spPr/>
    </dgm:pt>
    <dgm:pt modelId="{B649B586-A17B-4AED-94A5-B3C138DABA95}" type="pres">
      <dgm:prSet presAssocID="{401871A2-B102-48F6-9B78-C273DA850EFC}" presName="textRect" presStyleLbl="revTx" presStyleIdx="3" presStyleCnt="4">
        <dgm:presLayoutVars>
          <dgm:chMax val="1"/>
          <dgm:chPref val="1"/>
        </dgm:presLayoutVars>
      </dgm:prSet>
      <dgm:spPr/>
    </dgm:pt>
  </dgm:ptLst>
  <dgm:cxnLst>
    <dgm:cxn modelId="{D8EAEC00-F3B3-4168-80AA-9FE63D187500}" srcId="{08A0FC06-EA33-44B3-ADA5-A099504C7FCA}" destId="{255ABF03-ADFB-421C-A725-DB40AC857858}" srcOrd="0" destOrd="0" parTransId="{9968C6A3-C28C-4CF2-91EE-03CFDC1550E1}" sibTransId="{837356A9-8C97-4E18-A0A5-04BAA52CB5DD}"/>
    <dgm:cxn modelId="{89C4460A-8B46-46C0-AE50-0D1C8760C3F1}" type="presOf" srcId="{075B23A4-502A-4FE3-B4B2-AB849F61464A}" destId="{05B57B77-3BCE-48B5-9760-E826E295D1D8}" srcOrd="0" destOrd="0" presId="urn:microsoft.com/office/officeart/2018/2/layout/IconCircleList"/>
    <dgm:cxn modelId="{6723061B-461D-4027-9F96-CE8F2A6A6133}" type="presOf" srcId="{08A0FC06-EA33-44B3-ADA5-A099504C7FCA}" destId="{68DBF58A-EEC8-4516-9D65-D9EE96C7FAE6}" srcOrd="0" destOrd="0" presId="urn:microsoft.com/office/officeart/2018/2/layout/IconCircleList"/>
    <dgm:cxn modelId="{9F913F32-281B-4B7D-8ECB-43A77DB59D86}" srcId="{08A0FC06-EA33-44B3-ADA5-A099504C7FCA}" destId="{DD47BC84-8C3D-48A7-9686-826A74D2AD74}" srcOrd="2" destOrd="0" parTransId="{9A7FB1F4-D90E-4B59-81B6-516E92C9C523}" sibTransId="{064ED3D6-4B6F-4ADB-BB73-D4524093DC4C}"/>
    <dgm:cxn modelId="{5B7DD963-1D5E-4806-96BF-B6DC0B17D8A4}" srcId="{08A0FC06-EA33-44B3-ADA5-A099504C7FCA}" destId="{401871A2-B102-48F6-9B78-C273DA850EFC}" srcOrd="3" destOrd="0" parTransId="{C24E8E45-34BD-4E4A-8BEB-9F445FEA5E6B}" sibTransId="{4037D561-575E-4066-8109-CBC4F41E4BD0}"/>
    <dgm:cxn modelId="{DD8ECE68-FFAD-4B06-8B5A-8FD0026E93CB}" type="presOf" srcId="{401871A2-B102-48F6-9B78-C273DA850EFC}" destId="{B649B586-A17B-4AED-94A5-B3C138DABA95}" srcOrd="0" destOrd="0" presId="urn:microsoft.com/office/officeart/2018/2/layout/IconCircleList"/>
    <dgm:cxn modelId="{C21EE04C-3088-415E-A6A4-5C1F90E8751C}" type="presOf" srcId="{255ABF03-ADFB-421C-A725-DB40AC857858}" destId="{40373E2F-D9B7-4C15-9E9C-B265E04A8946}" srcOrd="0" destOrd="0" presId="urn:microsoft.com/office/officeart/2018/2/layout/IconCircleList"/>
    <dgm:cxn modelId="{5497F955-F685-4F45-9754-033C9B6ED1C4}" type="presOf" srcId="{064ED3D6-4B6F-4ADB-BB73-D4524093DC4C}" destId="{F6C3AD0D-B4F0-463A-A9CF-B9F44EFB046B}" srcOrd="0" destOrd="0" presId="urn:microsoft.com/office/officeart/2018/2/layout/IconCircleList"/>
    <dgm:cxn modelId="{BB5A1C81-6D50-49A6-A310-646266AB43F4}" type="presOf" srcId="{837356A9-8C97-4E18-A0A5-04BAA52CB5DD}" destId="{767531E1-6DF3-4BE8-86CF-01C57A9D7BBF}" srcOrd="0" destOrd="0" presId="urn:microsoft.com/office/officeart/2018/2/layout/IconCircleList"/>
    <dgm:cxn modelId="{E6B49C90-AAA6-4D9B-8D3D-F535C46ABA4C}" type="presOf" srcId="{BADB8A7D-9DC3-4567-9DEE-D9291B4FB304}" destId="{C7C93E44-9C4B-4EC7-A170-3895CB0E309F}" srcOrd="0" destOrd="0" presId="urn:microsoft.com/office/officeart/2018/2/layout/IconCircleList"/>
    <dgm:cxn modelId="{6974E194-9D2D-432E-8DD4-BB8FF122453F}" type="presOf" srcId="{DD47BC84-8C3D-48A7-9686-826A74D2AD74}" destId="{A0F00B51-2F8F-4609-9EDD-2208DFF21F4F}" srcOrd="0" destOrd="0" presId="urn:microsoft.com/office/officeart/2018/2/layout/IconCircleList"/>
    <dgm:cxn modelId="{52BBAAD4-8168-4EB5-86A1-3B6F06450768}" srcId="{08A0FC06-EA33-44B3-ADA5-A099504C7FCA}" destId="{BADB8A7D-9DC3-4567-9DEE-D9291B4FB304}" srcOrd="1" destOrd="0" parTransId="{5DA50278-9EE7-49E2-8BC5-6892A0FA6D00}" sibTransId="{075B23A4-502A-4FE3-B4B2-AB849F61464A}"/>
    <dgm:cxn modelId="{6C81ACC7-C53E-47F1-A7FB-E378CF23A0A3}" type="presParOf" srcId="{68DBF58A-EEC8-4516-9D65-D9EE96C7FAE6}" destId="{937802A9-A3C3-4E31-9E2B-A451C182B5C0}" srcOrd="0" destOrd="0" presId="urn:microsoft.com/office/officeart/2018/2/layout/IconCircleList"/>
    <dgm:cxn modelId="{EB4AB408-C446-4968-B13B-1B161ED47E54}" type="presParOf" srcId="{937802A9-A3C3-4E31-9E2B-A451C182B5C0}" destId="{DB660F01-1A5F-459C-87E2-F9120F2D19B4}" srcOrd="0" destOrd="0" presId="urn:microsoft.com/office/officeart/2018/2/layout/IconCircleList"/>
    <dgm:cxn modelId="{FF810629-0121-4E6D-B364-1DD33618617F}" type="presParOf" srcId="{DB660F01-1A5F-459C-87E2-F9120F2D19B4}" destId="{0829A3E6-047F-4683-80BF-F6EB0F659229}" srcOrd="0" destOrd="0" presId="urn:microsoft.com/office/officeart/2018/2/layout/IconCircleList"/>
    <dgm:cxn modelId="{2A19B8C4-B549-4B97-A145-D631F596CC61}" type="presParOf" srcId="{DB660F01-1A5F-459C-87E2-F9120F2D19B4}" destId="{6DEF75A5-2430-470F-8D87-543859A7684D}" srcOrd="1" destOrd="0" presId="urn:microsoft.com/office/officeart/2018/2/layout/IconCircleList"/>
    <dgm:cxn modelId="{CA2534CF-8913-4D98-97B9-FCBCA66E8130}" type="presParOf" srcId="{DB660F01-1A5F-459C-87E2-F9120F2D19B4}" destId="{F11F7DB4-0E21-4377-ABF1-66C41EC68F67}" srcOrd="2" destOrd="0" presId="urn:microsoft.com/office/officeart/2018/2/layout/IconCircleList"/>
    <dgm:cxn modelId="{E9505D13-0A9A-4CF7-952E-AC25D3C02AA5}" type="presParOf" srcId="{DB660F01-1A5F-459C-87E2-F9120F2D19B4}" destId="{40373E2F-D9B7-4C15-9E9C-B265E04A8946}" srcOrd="3" destOrd="0" presId="urn:microsoft.com/office/officeart/2018/2/layout/IconCircleList"/>
    <dgm:cxn modelId="{68D47BB3-542C-414E-829B-A6A867B16FD1}" type="presParOf" srcId="{937802A9-A3C3-4E31-9E2B-A451C182B5C0}" destId="{767531E1-6DF3-4BE8-86CF-01C57A9D7BBF}" srcOrd="1" destOrd="0" presId="urn:microsoft.com/office/officeart/2018/2/layout/IconCircleList"/>
    <dgm:cxn modelId="{F0C9920F-162D-44E5-83F7-325EC7D243C2}" type="presParOf" srcId="{937802A9-A3C3-4E31-9E2B-A451C182B5C0}" destId="{3BFC4017-1BD6-414A-AE3D-C0A94D353DE8}" srcOrd="2" destOrd="0" presId="urn:microsoft.com/office/officeart/2018/2/layout/IconCircleList"/>
    <dgm:cxn modelId="{6513AF77-C479-48ED-A9C7-56B10871D33A}" type="presParOf" srcId="{3BFC4017-1BD6-414A-AE3D-C0A94D353DE8}" destId="{8D1C5DB6-65F5-4B3B-B4BE-24F9AA4052DB}" srcOrd="0" destOrd="0" presId="urn:microsoft.com/office/officeart/2018/2/layout/IconCircleList"/>
    <dgm:cxn modelId="{D58CC851-5884-45BE-8751-9BA64FD99E95}" type="presParOf" srcId="{3BFC4017-1BD6-414A-AE3D-C0A94D353DE8}" destId="{F06F7141-7105-4318-9834-42081B5FA1F1}" srcOrd="1" destOrd="0" presId="urn:microsoft.com/office/officeart/2018/2/layout/IconCircleList"/>
    <dgm:cxn modelId="{3DEE009F-AC78-43B2-A35B-E8FCA57D2E6D}" type="presParOf" srcId="{3BFC4017-1BD6-414A-AE3D-C0A94D353DE8}" destId="{C7D2AD2E-630E-4A49-AAA0-BCA23953DD01}" srcOrd="2" destOrd="0" presId="urn:microsoft.com/office/officeart/2018/2/layout/IconCircleList"/>
    <dgm:cxn modelId="{AF6761AB-9B5D-48B1-802C-4BDDB3A0D466}" type="presParOf" srcId="{3BFC4017-1BD6-414A-AE3D-C0A94D353DE8}" destId="{C7C93E44-9C4B-4EC7-A170-3895CB0E309F}" srcOrd="3" destOrd="0" presId="urn:microsoft.com/office/officeart/2018/2/layout/IconCircleList"/>
    <dgm:cxn modelId="{53F57DC8-8983-4504-9087-C53CA058FB5A}" type="presParOf" srcId="{937802A9-A3C3-4E31-9E2B-A451C182B5C0}" destId="{05B57B77-3BCE-48B5-9760-E826E295D1D8}" srcOrd="3" destOrd="0" presId="urn:microsoft.com/office/officeart/2018/2/layout/IconCircleList"/>
    <dgm:cxn modelId="{6D620CE3-B5A7-4369-A390-09704913D2FB}" type="presParOf" srcId="{937802A9-A3C3-4E31-9E2B-A451C182B5C0}" destId="{FAEF3A87-6EE2-4F85-88DD-7581735DA14B}" srcOrd="4" destOrd="0" presId="urn:microsoft.com/office/officeart/2018/2/layout/IconCircleList"/>
    <dgm:cxn modelId="{06EFF895-4F47-4F01-A887-6332C2B29FBA}" type="presParOf" srcId="{FAEF3A87-6EE2-4F85-88DD-7581735DA14B}" destId="{B148EE04-F252-496D-A775-094736F255D4}" srcOrd="0" destOrd="0" presId="urn:microsoft.com/office/officeart/2018/2/layout/IconCircleList"/>
    <dgm:cxn modelId="{8408EB18-D3F9-46EC-87B1-B548FAB12A50}" type="presParOf" srcId="{FAEF3A87-6EE2-4F85-88DD-7581735DA14B}" destId="{EA84E215-710D-404D-A70C-3E1648F843B1}" srcOrd="1" destOrd="0" presId="urn:microsoft.com/office/officeart/2018/2/layout/IconCircleList"/>
    <dgm:cxn modelId="{CF58D68B-3ED0-4B00-BF73-BA8E674D3E31}" type="presParOf" srcId="{FAEF3A87-6EE2-4F85-88DD-7581735DA14B}" destId="{0C2CD144-14DE-4AF4-9310-FEAB6415C24A}" srcOrd="2" destOrd="0" presId="urn:microsoft.com/office/officeart/2018/2/layout/IconCircleList"/>
    <dgm:cxn modelId="{72E28BFE-C3A1-4867-840C-7C34A855CCB3}" type="presParOf" srcId="{FAEF3A87-6EE2-4F85-88DD-7581735DA14B}" destId="{A0F00B51-2F8F-4609-9EDD-2208DFF21F4F}" srcOrd="3" destOrd="0" presId="urn:microsoft.com/office/officeart/2018/2/layout/IconCircleList"/>
    <dgm:cxn modelId="{84A722FA-07C8-4BD4-BC3D-845422F41AC1}" type="presParOf" srcId="{937802A9-A3C3-4E31-9E2B-A451C182B5C0}" destId="{F6C3AD0D-B4F0-463A-A9CF-B9F44EFB046B}" srcOrd="5" destOrd="0" presId="urn:microsoft.com/office/officeart/2018/2/layout/IconCircleList"/>
    <dgm:cxn modelId="{FCFD7D38-2A59-40E8-A79A-F198C911ABDA}" type="presParOf" srcId="{937802A9-A3C3-4E31-9E2B-A451C182B5C0}" destId="{A275CC82-0C6C-4EA8-BF4D-400B9C96913A}" srcOrd="6" destOrd="0" presId="urn:microsoft.com/office/officeart/2018/2/layout/IconCircleList"/>
    <dgm:cxn modelId="{60AB214B-D6EF-4429-8D74-EDA8885AF2E8}" type="presParOf" srcId="{A275CC82-0C6C-4EA8-BF4D-400B9C96913A}" destId="{1886EEA6-AD0C-4680-83EA-05B7C42AE248}" srcOrd="0" destOrd="0" presId="urn:microsoft.com/office/officeart/2018/2/layout/IconCircleList"/>
    <dgm:cxn modelId="{40BB21BC-B1DE-4525-8B23-EB09E537261F}" type="presParOf" srcId="{A275CC82-0C6C-4EA8-BF4D-400B9C96913A}" destId="{0D44DDB8-4188-4A27-AF52-4E18AD0CE02C}" srcOrd="1" destOrd="0" presId="urn:microsoft.com/office/officeart/2018/2/layout/IconCircleList"/>
    <dgm:cxn modelId="{31F9BAE9-21F1-413F-B940-52D36224AD30}" type="presParOf" srcId="{A275CC82-0C6C-4EA8-BF4D-400B9C96913A}" destId="{6C4A8F96-BFD1-4489-9232-F896D0C145F4}" srcOrd="2" destOrd="0" presId="urn:microsoft.com/office/officeart/2018/2/layout/IconCircleList"/>
    <dgm:cxn modelId="{E78A16B8-1AEF-42FA-A3AD-9AF491CB3FE6}" type="presParOf" srcId="{A275CC82-0C6C-4EA8-BF4D-400B9C96913A}" destId="{B649B586-A17B-4AED-94A5-B3C138DABA95}"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A4192FB-3DDA-4736-BF4E-53C910898FBD}" type="doc">
      <dgm:prSet loTypeId="urn:microsoft.com/office/officeart/2008/layout/AlternatingHexagons" loCatId="list" qsTypeId="urn:microsoft.com/office/officeart/2005/8/quickstyle/simple4" qsCatId="simple" csTypeId="urn:microsoft.com/office/officeart/2005/8/colors/colorful1" csCatId="colorful" phldr="1"/>
      <dgm:spPr/>
      <dgm:t>
        <a:bodyPr/>
        <a:lstStyle/>
        <a:p>
          <a:endParaRPr lang="en-US"/>
        </a:p>
      </dgm:t>
    </dgm:pt>
    <dgm:pt modelId="{7C22102A-219C-43FA-979E-C0A3B627FD3F}">
      <dgm:prSet/>
      <dgm:spPr/>
      <dgm:t>
        <a:bodyPr/>
        <a:lstStyle/>
        <a:p>
          <a:pPr>
            <a:defRPr cap="all"/>
          </a:pPr>
          <a:r>
            <a:rPr lang="en-GB"/>
            <a:t>Primary focus of sprints</a:t>
          </a:r>
          <a:endParaRPr lang="en-US"/>
        </a:p>
      </dgm:t>
    </dgm:pt>
    <dgm:pt modelId="{04DBDD76-21F8-4897-AF34-069DADD2D974}" type="parTrans" cxnId="{13574EF8-F431-4DA8-9FF0-ABC2B7579EA1}">
      <dgm:prSet/>
      <dgm:spPr/>
      <dgm:t>
        <a:bodyPr/>
        <a:lstStyle/>
        <a:p>
          <a:endParaRPr lang="en-US"/>
        </a:p>
      </dgm:t>
    </dgm:pt>
    <dgm:pt modelId="{40520712-EEDE-4AC7-A2CC-B8B5B4CB862A}" type="sibTrans" cxnId="{13574EF8-F431-4DA8-9FF0-ABC2B7579EA1}">
      <dgm:prSet/>
      <dgm:spPr/>
      <dgm:t>
        <a:bodyPr/>
        <a:lstStyle/>
        <a:p>
          <a:endParaRPr lang="en-US"/>
        </a:p>
      </dgm:t>
    </dgm:pt>
    <dgm:pt modelId="{D8130F04-0936-4941-9515-5602CBCF7B72}">
      <dgm:prSet/>
      <dgm:spPr/>
      <dgm:t>
        <a:bodyPr/>
        <a:lstStyle/>
        <a:p>
          <a:pPr>
            <a:defRPr cap="all"/>
          </a:pPr>
          <a:r>
            <a:rPr lang="en-GB"/>
            <a:t>Burndown charts</a:t>
          </a:r>
          <a:endParaRPr lang="en-US"/>
        </a:p>
      </dgm:t>
    </dgm:pt>
    <dgm:pt modelId="{99E6C7C4-CACB-440F-BD9D-98369D3EDEF5}" type="parTrans" cxnId="{BA7C0656-6704-431E-A4B2-BBD3FC6FBEF3}">
      <dgm:prSet/>
      <dgm:spPr/>
      <dgm:t>
        <a:bodyPr/>
        <a:lstStyle/>
        <a:p>
          <a:endParaRPr lang="en-US"/>
        </a:p>
      </dgm:t>
    </dgm:pt>
    <dgm:pt modelId="{1B231E40-1E0B-468A-B106-4FF752A24236}" type="sibTrans" cxnId="{BA7C0656-6704-431E-A4B2-BBD3FC6FBEF3}">
      <dgm:prSet/>
      <dgm:spPr/>
      <dgm:t>
        <a:bodyPr/>
        <a:lstStyle/>
        <a:p>
          <a:endParaRPr lang="en-US"/>
        </a:p>
      </dgm:t>
    </dgm:pt>
    <dgm:pt modelId="{8C0AB8BF-6D8E-48C5-A880-EA7F02102E3E}" type="pres">
      <dgm:prSet presAssocID="{0A4192FB-3DDA-4736-BF4E-53C910898FBD}" presName="Name0" presStyleCnt="0">
        <dgm:presLayoutVars>
          <dgm:chMax/>
          <dgm:chPref/>
          <dgm:dir/>
          <dgm:animLvl val="lvl"/>
        </dgm:presLayoutVars>
      </dgm:prSet>
      <dgm:spPr/>
    </dgm:pt>
    <dgm:pt modelId="{12B00496-1840-49A0-926B-66BF87E10C17}" type="pres">
      <dgm:prSet presAssocID="{7C22102A-219C-43FA-979E-C0A3B627FD3F}" presName="composite" presStyleCnt="0"/>
      <dgm:spPr/>
    </dgm:pt>
    <dgm:pt modelId="{26DC75E5-69CD-41AF-B842-34CF82DF97D2}" type="pres">
      <dgm:prSet presAssocID="{7C22102A-219C-43FA-979E-C0A3B627FD3F}" presName="Parent1" presStyleLbl="node1" presStyleIdx="0" presStyleCnt="4">
        <dgm:presLayoutVars>
          <dgm:chMax val="1"/>
          <dgm:chPref val="1"/>
          <dgm:bulletEnabled val="1"/>
        </dgm:presLayoutVars>
      </dgm:prSet>
      <dgm:spPr/>
    </dgm:pt>
    <dgm:pt modelId="{7BA21389-322B-47E4-A7AC-093E1D32EA05}" type="pres">
      <dgm:prSet presAssocID="{7C22102A-219C-43FA-979E-C0A3B627FD3F}" presName="Childtext1" presStyleLbl="revTx" presStyleIdx="0" presStyleCnt="2">
        <dgm:presLayoutVars>
          <dgm:chMax val="0"/>
          <dgm:chPref val="0"/>
          <dgm:bulletEnabled val="1"/>
        </dgm:presLayoutVars>
      </dgm:prSet>
      <dgm:spPr/>
    </dgm:pt>
    <dgm:pt modelId="{BEA4C3DD-4675-43D8-8EE8-D9F41386384B}" type="pres">
      <dgm:prSet presAssocID="{7C22102A-219C-43FA-979E-C0A3B627FD3F}" presName="BalanceSpacing" presStyleCnt="0"/>
      <dgm:spPr/>
    </dgm:pt>
    <dgm:pt modelId="{C1DD212F-867D-4520-875C-FE7E2306B4C3}" type="pres">
      <dgm:prSet presAssocID="{7C22102A-219C-43FA-979E-C0A3B627FD3F}" presName="BalanceSpacing1" presStyleCnt="0"/>
      <dgm:spPr/>
    </dgm:pt>
    <dgm:pt modelId="{F5687D8F-FBEC-47D0-8164-0DA03BE0F540}" type="pres">
      <dgm:prSet presAssocID="{40520712-EEDE-4AC7-A2CC-B8B5B4CB862A}" presName="Accent1Text" presStyleLbl="node1" presStyleIdx="1" presStyleCnt="4"/>
      <dgm:spPr/>
    </dgm:pt>
    <dgm:pt modelId="{6B1B1106-9A46-4A21-8F76-E9FD87542B51}" type="pres">
      <dgm:prSet presAssocID="{40520712-EEDE-4AC7-A2CC-B8B5B4CB862A}" presName="spaceBetweenRectangles" presStyleCnt="0"/>
      <dgm:spPr/>
    </dgm:pt>
    <dgm:pt modelId="{96068F97-5546-46D1-B329-BFEC12844A3F}" type="pres">
      <dgm:prSet presAssocID="{D8130F04-0936-4941-9515-5602CBCF7B72}" presName="composite" presStyleCnt="0"/>
      <dgm:spPr/>
    </dgm:pt>
    <dgm:pt modelId="{20CAF38D-CCB7-4E95-8DAE-DD73CBE6A266}" type="pres">
      <dgm:prSet presAssocID="{D8130F04-0936-4941-9515-5602CBCF7B72}" presName="Parent1" presStyleLbl="node1" presStyleIdx="2" presStyleCnt="4">
        <dgm:presLayoutVars>
          <dgm:chMax val="1"/>
          <dgm:chPref val="1"/>
          <dgm:bulletEnabled val="1"/>
        </dgm:presLayoutVars>
      </dgm:prSet>
      <dgm:spPr/>
    </dgm:pt>
    <dgm:pt modelId="{E4C4EF54-4AB3-47AA-98B5-A069329FE3FA}" type="pres">
      <dgm:prSet presAssocID="{D8130F04-0936-4941-9515-5602CBCF7B72}" presName="Childtext1" presStyleLbl="revTx" presStyleIdx="1" presStyleCnt="2">
        <dgm:presLayoutVars>
          <dgm:chMax val="0"/>
          <dgm:chPref val="0"/>
          <dgm:bulletEnabled val="1"/>
        </dgm:presLayoutVars>
      </dgm:prSet>
      <dgm:spPr/>
    </dgm:pt>
    <dgm:pt modelId="{CBD8BD32-C618-4B29-B68C-6677961F462C}" type="pres">
      <dgm:prSet presAssocID="{D8130F04-0936-4941-9515-5602CBCF7B72}" presName="BalanceSpacing" presStyleCnt="0"/>
      <dgm:spPr/>
    </dgm:pt>
    <dgm:pt modelId="{37EEA569-C31F-49B9-ACC8-764C415FA567}" type="pres">
      <dgm:prSet presAssocID="{D8130F04-0936-4941-9515-5602CBCF7B72}" presName="BalanceSpacing1" presStyleCnt="0"/>
      <dgm:spPr/>
    </dgm:pt>
    <dgm:pt modelId="{082EC8AC-356C-484B-8F6D-7E600CA8E251}" type="pres">
      <dgm:prSet presAssocID="{1B231E40-1E0B-468A-B106-4FF752A24236}" presName="Accent1Text" presStyleLbl="node1" presStyleIdx="3" presStyleCnt="4"/>
      <dgm:spPr/>
    </dgm:pt>
  </dgm:ptLst>
  <dgm:cxnLst>
    <dgm:cxn modelId="{8784B610-E125-4679-9EBA-E415B83060E3}" type="presOf" srcId="{1B231E40-1E0B-468A-B106-4FF752A24236}" destId="{082EC8AC-356C-484B-8F6D-7E600CA8E251}" srcOrd="0" destOrd="0" presId="urn:microsoft.com/office/officeart/2008/layout/AlternatingHexagons"/>
    <dgm:cxn modelId="{1A62B22C-85C7-48B5-B2D9-0442837EC6C5}" type="presOf" srcId="{D8130F04-0936-4941-9515-5602CBCF7B72}" destId="{20CAF38D-CCB7-4E95-8DAE-DD73CBE6A266}" srcOrd="0" destOrd="0" presId="urn:microsoft.com/office/officeart/2008/layout/AlternatingHexagons"/>
    <dgm:cxn modelId="{E1FE1445-B68C-49E1-A737-BF7C57F5282A}" type="presOf" srcId="{0A4192FB-3DDA-4736-BF4E-53C910898FBD}" destId="{8C0AB8BF-6D8E-48C5-A880-EA7F02102E3E}" srcOrd="0" destOrd="0" presId="urn:microsoft.com/office/officeart/2008/layout/AlternatingHexagons"/>
    <dgm:cxn modelId="{BA7C0656-6704-431E-A4B2-BBD3FC6FBEF3}" srcId="{0A4192FB-3DDA-4736-BF4E-53C910898FBD}" destId="{D8130F04-0936-4941-9515-5602CBCF7B72}" srcOrd="1" destOrd="0" parTransId="{99E6C7C4-CACB-440F-BD9D-98369D3EDEF5}" sibTransId="{1B231E40-1E0B-468A-B106-4FF752A24236}"/>
    <dgm:cxn modelId="{D32F2ACD-5517-4474-BC4D-EFFC3C9932D2}" type="presOf" srcId="{40520712-EEDE-4AC7-A2CC-B8B5B4CB862A}" destId="{F5687D8F-FBEC-47D0-8164-0DA03BE0F540}" srcOrd="0" destOrd="0" presId="urn:microsoft.com/office/officeart/2008/layout/AlternatingHexagons"/>
    <dgm:cxn modelId="{13574EF8-F431-4DA8-9FF0-ABC2B7579EA1}" srcId="{0A4192FB-3DDA-4736-BF4E-53C910898FBD}" destId="{7C22102A-219C-43FA-979E-C0A3B627FD3F}" srcOrd="0" destOrd="0" parTransId="{04DBDD76-21F8-4897-AF34-069DADD2D974}" sibTransId="{40520712-EEDE-4AC7-A2CC-B8B5B4CB862A}"/>
    <dgm:cxn modelId="{466E5FFB-DF52-470C-A339-FF3A605CA190}" type="presOf" srcId="{7C22102A-219C-43FA-979E-C0A3B627FD3F}" destId="{26DC75E5-69CD-41AF-B842-34CF82DF97D2}" srcOrd="0" destOrd="0" presId="urn:microsoft.com/office/officeart/2008/layout/AlternatingHexagons"/>
    <dgm:cxn modelId="{E893C42D-6363-4EBB-9086-39AF77555738}" type="presParOf" srcId="{8C0AB8BF-6D8E-48C5-A880-EA7F02102E3E}" destId="{12B00496-1840-49A0-926B-66BF87E10C17}" srcOrd="0" destOrd="0" presId="urn:microsoft.com/office/officeart/2008/layout/AlternatingHexagons"/>
    <dgm:cxn modelId="{F098A08D-F6EB-4874-88B1-FD1B0FF1445E}" type="presParOf" srcId="{12B00496-1840-49A0-926B-66BF87E10C17}" destId="{26DC75E5-69CD-41AF-B842-34CF82DF97D2}" srcOrd="0" destOrd="0" presId="urn:microsoft.com/office/officeart/2008/layout/AlternatingHexagons"/>
    <dgm:cxn modelId="{44E0C6FB-C764-461C-9642-A828D05B2218}" type="presParOf" srcId="{12B00496-1840-49A0-926B-66BF87E10C17}" destId="{7BA21389-322B-47E4-A7AC-093E1D32EA05}" srcOrd="1" destOrd="0" presId="urn:microsoft.com/office/officeart/2008/layout/AlternatingHexagons"/>
    <dgm:cxn modelId="{9C05D75E-AD68-4F30-851A-9560ECECC7C0}" type="presParOf" srcId="{12B00496-1840-49A0-926B-66BF87E10C17}" destId="{BEA4C3DD-4675-43D8-8EE8-D9F41386384B}" srcOrd="2" destOrd="0" presId="urn:microsoft.com/office/officeart/2008/layout/AlternatingHexagons"/>
    <dgm:cxn modelId="{798D7C32-83D6-4932-9873-822045D6EBDE}" type="presParOf" srcId="{12B00496-1840-49A0-926B-66BF87E10C17}" destId="{C1DD212F-867D-4520-875C-FE7E2306B4C3}" srcOrd="3" destOrd="0" presId="urn:microsoft.com/office/officeart/2008/layout/AlternatingHexagons"/>
    <dgm:cxn modelId="{910F55FA-B7B9-478C-B79E-6DA132F9A323}" type="presParOf" srcId="{12B00496-1840-49A0-926B-66BF87E10C17}" destId="{F5687D8F-FBEC-47D0-8164-0DA03BE0F540}" srcOrd="4" destOrd="0" presId="urn:microsoft.com/office/officeart/2008/layout/AlternatingHexagons"/>
    <dgm:cxn modelId="{AB7B49E4-7A08-45F4-940F-0906236BCD39}" type="presParOf" srcId="{8C0AB8BF-6D8E-48C5-A880-EA7F02102E3E}" destId="{6B1B1106-9A46-4A21-8F76-E9FD87542B51}" srcOrd="1" destOrd="0" presId="urn:microsoft.com/office/officeart/2008/layout/AlternatingHexagons"/>
    <dgm:cxn modelId="{43230CB7-2E31-4859-982A-574B0E09B298}" type="presParOf" srcId="{8C0AB8BF-6D8E-48C5-A880-EA7F02102E3E}" destId="{96068F97-5546-46D1-B329-BFEC12844A3F}" srcOrd="2" destOrd="0" presId="urn:microsoft.com/office/officeart/2008/layout/AlternatingHexagons"/>
    <dgm:cxn modelId="{235EA39D-6BDE-472A-AF3B-D60A9DE3CF03}" type="presParOf" srcId="{96068F97-5546-46D1-B329-BFEC12844A3F}" destId="{20CAF38D-CCB7-4E95-8DAE-DD73CBE6A266}" srcOrd="0" destOrd="0" presId="urn:microsoft.com/office/officeart/2008/layout/AlternatingHexagons"/>
    <dgm:cxn modelId="{522A539A-05B5-4F45-9868-F0852246E8BA}" type="presParOf" srcId="{96068F97-5546-46D1-B329-BFEC12844A3F}" destId="{E4C4EF54-4AB3-47AA-98B5-A069329FE3FA}" srcOrd="1" destOrd="0" presId="urn:microsoft.com/office/officeart/2008/layout/AlternatingHexagons"/>
    <dgm:cxn modelId="{DB01F6CE-F610-4D51-B6F7-8D3C7E883198}" type="presParOf" srcId="{96068F97-5546-46D1-B329-BFEC12844A3F}" destId="{CBD8BD32-C618-4B29-B68C-6677961F462C}" srcOrd="2" destOrd="0" presId="urn:microsoft.com/office/officeart/2008/layout/AlternatingHexagons"/>
    <dgm:cxn modelId="{AA26E10B-2438-4AD2-BE61-30573A23B581}" type="presParOf" srcId="{96068F97-5546-46D1-B329-BFEC12844A3F}" destId="{37EEA569-C31F-49B9-ACC8-764C415FA567}" srcOrd="3" destOrd="0" presId="urn:microsoft.com/office/officeart/2008/layout/AlternatingHexagons"/>
    <dgm:cxn modelId="{9C4EE58F-C0C7-43C3-BF22-7A1401BA8787}" type="presParOf" srcId="{96068F97-5546-46D1-B329-BFEC12844A3F}" destId="{082EC8AC-356C-484B-8F6D-7E600CA8E251}" srcOrd="4" destOrd="0" presId="urn:microsoft.com/office/officeart/2008/layout/AlternatingHexagon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039C0C8-2188-4842-A1F4-FEA54BF366CC}"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F86F4FFF-8B2D-44D3-BD5A-9702C25DD199}">
      <dgm:prSet/>
      <dgm:spPr/>
      <dgm:t>
        <a:bodyPr/>
        <a:lstStyle/>
        <a:p>
          <a:r>
            <a:rPr lang="en-GB"/>
            <a:t>Areas to improve upon</a:t>
          </a:r>
          <a:endParaRPr lang="en-US"/>
        </a:p>
      </dgm:t>
    </dgm:pt>
    <dgm:pt modelId="{AAC6593E-2FEB-479D-825E-F93DC8EA7373}" type="parTrans" cxnId="{F3611046-EDF7-43C6-89E2-D8CF9455A6A8}">
      <dgm:prSet/>
      <dgm:spPr/>
      <dgm:t>
        <a:bodyPr/>
        <a:lstStyle/>
        <a:p>
          <a:endParaRPr lang="en-US"/>
        </a:p>
      </dgm:t>
    </dgm:pt>
    <dgm:pt modelId="{240C3C8D-09CA-4BE2-86C4-61C596AE1ED9}" type="sibTrans" cxnId="{F3611046-EDF7-43C6-89E2-D8CF9455A6A8}">
      <dgm:prSet/>
      <dgm:spPr/>
      <dgm:t>
        <a:bodyPr/>
        <a:lstStyle/>
        <a:p>
          <a:endParaRPr lang="en-US"/>
        </a:p>
      </dgm:t>
    </dgm:pt>
    <dgm:pt modelId="{D71BD16D-4D82-4460-83EB-93D65FE844D6}">
      <dgm:prSet/>
      <dgm:spPr/>
      <dgm:t>
        <a:bodyPr/>
        <a:lstStyle/>
        <a:p>
          <a:r>
            <a:rPr lang="en-GB"/>
            <a:t>Plans for semester 2</a:t>
          </a:r>
          <a:endParaRPr lang="en-US"/>
        </a:p>
      </dgm:t>
    </dgm:pt>
    <dgm:pt modelId="{152A81EF-0AEF-40CF-BBD0-315B0FCD1F68}" type="parTrans" cxnId="{F90B8E8A-302E-4937-8DFB-54778F254A6B}">
      <dgm:prSet/>
      <dgm:spPr/>
      <dgm:t>
        <a:bodyPr/>
        <a:lstStyle/>
        <a:p>
          <a:endParaRPr lang="en-US"/>
        </a:p>
      </dgm:t>
    </dgm:pt>
    <dgm:pt modelId="{E44FA7B8-CF62-46E8-B6A9-7388AE1F2845}" type="sibTrans" cxnId="{F90B8E8A-302E-4937-8DFB-54778F254A6B}">
      <dgm:prSet/>
      <dgm:spPr/>
      <dgm:t>
        <a:bodyPr/>
        <a:lstStyle/>
        <a:p>
          <a:endParaRPr lang="en-US"/>
        </a:p>
      </dgm:t>
    </dgm:pt>
    <dgm:pt modelId="{44DFC14F-D4F1-4D33-900E-12AB0847FECD}" type="pres">
      <dgm:prSet presAssocID="{1039C0C8-2188-4842-A1F4-FEA54BF366CC}" presName="root" presStyleCnt="0">
        <dgm:presLayoutVars>
          <dgm:dir/>
          <dgm:resizeHandles val="exact"/>
        </dgm:presLayoutVars>
      </dgm:prSet>
      <dgm:spPr/>
    </dgm:pt>
    <dgm:pt modelId="{6712E26A-05C1-4C40-809C-9D92205FB91F}" type="pres">
      <dgm:prSet presAssocID="{F86F4FFF-8B2D-44D3-BD5A-9702C25DD199}" presName="compNode" presStyleCnt="0"/>
      <dgm:spPr/>
    </dgm:pt>
    <dgm:pt modelId="{FD031842-C6E5-445D-905A-54A1BAA050AD}" type="pres">
      <dgm:prSet presAssocID="{F86F4FFF-8B2D-44D3-BD5A-9702C25DD19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048E6874-B5AB-4AE8-AEFF-BF54E8CE5D0C}" type="pres">
      <dgm:prSet presAssocID="{F86F4FFF-8B2D-44D3-BD5A-9702C25DD199}" presName="spaceRect" presStyleCnt="0"/>
      <dgm:spPr/>
    </dgm:pt>
    <dgm:pt modelId="{BF8016F1-5556-4216-9CD9-377F09BD076B}" type="pres">
      <dgm:prSet presAssocID="{F86F4FFF-8B2D-44D3-BD5A-9702C25DD199}" presName="textRect" presStyleLbl="revTx" presStyleIdx="0" presStyleCnt="2">
        <dgm:presLayoutVars>
          <dgm:chMax val="1"/>
          <dgm:chPref val="1"/>
        </dgm:presLayoutVars>
      </dgm:prSet>
      <dgm:spPr/>
    </dgm:pt>
    <dgm:pt modelId="{D43E280A-766F-4B61-A957-828D185E056A}" type="pres">
      <dgm:prSet presAssocID="{240C3C8D-09CA-4BE2-86C4-61C596AE1ED9}" presName="sibTrans" presStyleCnt="0"/>
      <dgm:spPr/>
    </dgm:pt>
    <dgm:pt modelId="{CA899762-2166-4B89-A053-61C931B0AAD2}" type="pres">
      <dgm:prSet presAssocID="{D71BD16D-4D82-4460-83EB-93D65FE844D6}" presName="compNode" presStyleCnt="0"/>
      <dgm:spPr/>
    </dgm:pt>
    <dgm:pt modelId="{F7AD51FA-400D-492C-9BF5-0BE61C1768AC}" type="pres">
      <dgm:prSet presAssocID="{D71BD16D-4D82-4460-83EB-93D65FE844D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4D4EE5D3-175E-49CF-89F7-9C9E4EA8BDCE}" type="pres">
      <dgm:prSet presAssocID="{D71BD16D-4D82-4460-83EB-93D65FE844D6}" presName="spaceRect" presStyleCnt="0"/>
      <dgm:spPr/>
    </dgm:pt>
    <dgm:pt modelId="{50107CF6-2FFF-4D22-A506-9452F0D7FBD8}" type="pres">
      <dgm:prSet presAssocID="{D71BD16D-4D82-4460-83EB-93D65FE844D6}" presName="textRect" presStyleLbl="revTx" presStyleIdx="1" presStyleCnt="2">
        <dgm:presLayoutVars>
          <dgm:chMax val="1"/>
          <dgm:chPref val="1"/>
        </dgm:presLayoutVars>
      </dgm:prSet>
      <dgm:spPr/>
    </dgm:pt>
  </dgm:ptLst>
  <dgm:cxnLst>
    <dgm:cxn modelId="{F3611046-EDF7-43C6-89E2-D8CF9455A6A8}" srcId="{1039C0C8-2188-4842-A1F4-FEA54BF366CC}" destId="{F86F4FFF-8B2D-44D3-BD5A-9702C25DD199}" srcOrd="0" destOrd="0" parTransId="{AAC6593E-2FEB-479D-825E-F93DC8EA7373}" sibTransId="{240C3C8D-09CA-4BE2-86C4-61C596AE1ED9}"/>
    <dgm:cxn modelId="{F99CD046-D3CB-44AC-AC7C-8FF03278C0C6}" type="presOf" srcId="{D71BD16D-4D82-4460-83EB-93D65FE844D6}" destId="{50107CF6-2FFF-4D22-A506-9452F0D7FBD8}" srcOrd="0" destOrd="0" presId="urn:microsoft.com/office/officeart/2018/2/layout/IconLabelList"/>
    <dgm:cxn modelId="{DB7BE47E-7EEE-48F3-99E0-5EC3AAE96AEC}" type="presOf" srcId="{F86F4FFF-8B2D-44D3-BD5A-9702C25DD199}" destId="{BF8016F1-5556-4216-9CD9-377F09BD076B}" srcOrd="0" destOrd="0" presId="urn:microsoft.com/office/officeart/2018/2/layout/IconLabelList"/>
    <dgm:cxn modelId="{F90B8E8A-302E-4937-8DFB-54778F254A6B}" srcId="{1039C0C8-2188-4842-A1F4-FEA54BF366CC}" destId="{D71BD16D-4D82-4460-83EB-93D65FE844D6}" srcOrd="1" destOrd="0" parTransId="{152A81EF-0AEF-40CF-BBD0-315B0FCD1F68}" sibTransId="{E44FA7B8-CF62-46E8-B6A9-7388AE1F2845}"/>
    <dgm:cxn modelId="{BD0F4EA4-5707-4858-9AC9-5B936570C618}" type="presOf" srcId="{1039C0C8-2188-4842-A1F4-FEA54BF366CC}" destId="{44DFC14F-D4F1-4D33-900E-12AB0847FECD}" srcOrd="0" destOrd="0" presId="urn:microsoft.com/office/officeart/2018/2/layout/IconLabelList"/>
    <dgm:cxn modelId="{1E96F85A-846D-4E40-9696-7E8DCA665828}" type="presParOf" srcId="{44DFC14F-D4F1-4D33-900E-12AB0847FECD}" destId="{6712E26A-05C1-4C40-809C-9D92205FB91F}" srcOrd="0" destOrd="0" presId="urn:microsoft.com/office/officeart/2018/2/layout/IconLabelList"/>
    <dgm:cxn modelId="{C086650B-160C-4AF5-907E-2D391EE4E030}" type="presParOf" srcId="{6712E26A-05C1-4C40-809C-9D92205FB91F}" destId="{FD031842-C6E5-445D-905A-54A1BAA050AD}" srcOrd="0" destOrd="0" presId="urn:microsoft.com/office/officeart/2018/2/layout/IconLabelList"/>
    <dgm:cxn modelId="{BA9B5D03-2892-4886-95CD-28CA95A365E1}" type="presParOf" srcId="{6712E26A-05C1-4C40-809C-9D92205FB91F}" destId="{048E6874-B5AB-4AE8-AEFF-BF54E8CE5D0C}" srcOrd="1" destOrd="0" presId="urn:microsoft.com/office/officeart/2018/2/layout/IconLabelList"/>
    <dgm:cxn modelId="{6C24F8B8-6955-462E-B53B-C45D3AD2F2A9}" type="presParOf" srcId="{6712E26A-05C1-4C40-809C-9D92205FB91F}" destId="{BF8016F1-5556-4216-9CD9-377F09BD076B}" srcOrd="2" destOrd="0" presId="urn:microsoft.com/office/officeart/2018/2/layout/IconLabelList"/>
    <dgm:cxn modelId="{FF28B707-E794-4002-9FC5-27AA628843E3}" type="presParOf" srcId="{44DFC14F-D4F1-4D33-900E-12AB0847FECD}" destId="{D43E280A-766F-4B61-A957-828D185E056A}" srcOrd="1" destOrd="0" presId="urn:microsoft.com/office/officeart/2018/2/layout/IconLabelList"/>
    <dgm:cxn modelId="{84B33088-416D-47AA-AF69-01770BC4C950}" type="presParOf" srcId="{44DFC14F-D4F1-4D33-900E-12AB0847FECD}" destId="{CA899762-2166-4B89-A053-61C931B0AAD2}" srcOrd="2" destOrd="0" presId="urn:microsoft.com/office/officeart/2018/2/layout/IconLabelList"/>
    <dgm:cxn modelId="{CDA8D60F-3930-4377-9D06-C75639366D05}" type="presParOf" srcId="{CA899762-2166-4B89-A053-61C931B0AAD2}" destId="{F7AD51FA-400D-492C-9BF5-0BE61C1768AC}" srcOrd="0" destOrd="0" presId="urn:microsoft.com/office/officeart/2018/2/layout/IconLabelList"/>
    <dgm:cxn modelId="{BC44E784-687C-4FD3-8706-2839CE13B4AA}" type="presParOf" srcId="{CA899762-2166-4B89-A053-61C931B0AAD2}" destId="{4D4EE5D3-175E-49CF-89F7-9C9E4EA8BDCE}" srcOrd="1" destOrd="0" presId="urn:microsoft.com/office/officeart/2018/2/layout/IconLabelList"/>
    <dgm:cxn modelId="{571FD1DE-7922-4232-837D-F4DFA9823C50}" type="presParOf" srcId="{CA899762-2166-4B89-A053-61C931B0AAD2}" destId="{50107CF6-2FFF-4D22-A506-9452F0D7FBD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3EF99E-A0FD-4342-9706-E304A174D3E0}">
      <dsp:nvSpPr>
        <dsp:cNvPr id="0" name=""/>
        <dsp:cNvSpPr/>
      </dsp:nvSpPr>
      <dsp:spPr>
        <a:xfrm>
          <a:off x="0" y="240839"/>
          <a:ext cx="6967728" cy="1209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0773" tIns="333248" rIns="540773" bIns="113792" numCol="1" spcCol="1270" anchor="t" anchorCtr="0">
          <a:noAutofit/>
        </a:bodyPr>
        <a:lstStyle/>
        <a:p>
          <a:pPr marL="171450" lvl="1" indent="-171450" algn="l" defTabSz="711200">
            <a:lnSpc>
              <a:spcPct val="90000"/>
            </a:lnSpc>
            <a:spcBef>
              <a:spcPct val="0"/>
            </a:spcBef>
            <a:spcAft>
              <a:spcPct val="15000"/>
            </a:spcAft>
            <a:buChar char="•"/>
          </a:pPr>
          <a:r>
            <a:rPr lang="en-US" sz="1600" b="0" kern="1200">
              <a:latin typeface="Calibri Light" panose="020F0302020204030204"/>
            </a:rPr>
            <a:t>Project Summary (Requirement &amp; Constraints)</a:t>
          </a:r>
        </a:p>
        <a:p>
          <a:pPr marL="171450" lvl="1" indent="-171450" algn="l" defTabSz="711200">
            <a:lnSpc>
              <a:spcPct val="90000"/>
            </a:lnSpc>
            <a:spcBef>
              <a:spcPct val="0"/>
            </a:spcBef>
            <a:spcAft>
              <a:spcPct val="15000"/>
            </a:spcAft>
            <a:buChar char="•"/>
          </a:pPr>
          <a:r>
            <a:rPr lang="en-US" sz="1600" kern="1200">
              <a:latin typeface="Calibri Light" panose="020F0302020204030204"/>
            </a:rPr>
            <a:t>User Stories</a:t>
          </a:r>
          <a:endParaRPr lang="en-US" sz="1600" kern="1200"/>
        </a:p>
        <a:p>
          <a:pPr marL="171450" lvl="1" indent="-171450" algn="l" defTabSz="711200">
            <a:lnSpc>
              <a:spcPct val="90000"/>
            </a:lnSpc>
            <a:spcBef>
              <a:spcPct val="0"/>
            </a:spcBef>
            <a:spcAft>
              <a:spcPct val="15000"/>
            </a:spcAft>
            <a:buChar char="•"/>
          </a:pPr>
          <a:r>
            <a:rPr lang="en-US" sz="1600" b="0" kern="1200">
              <a:latin typeface="Calibri Light" panose="020F0302020204030204"/>
            </a:rPr>
            <a:t>System Architecture</a:t>
          </a:r>
        </a:p>
      </dsp:txBody>
      <dsp:txXfrm>
        <a:off x="0" y="240839"/>
        <a:ext cx="6967728" cy="1209600"/>
      </dsp:txXfrm>
    </dsp:sp>
    <dsp:sp modelId="{8171CB97-3FCD-47DA-B2AE-E5CF2C25BC12}">
      <dsp:nvSpPr>
        <dsp:cNvPr id="0" name=""/>
        <dsp:cNvSpPr/>
      </dsp:nvSpPr>
      <dsp:spPr>
        <a:xfrm>
          <a:off x="348386" y="4679"/>
          <a:ext cx="4877409"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354" tIns="0" rIns="184354" bIns="0" numCol="1" spcCol="1270" anchor="ctr" anchorCtr="0">
          <a:noAutofit/>
        </a:bodyPr>
        <a:lstStyle/>
        <a:p>
          <a:pPr marL="0" lvl="0" indent="0" algn="l" defTabSz="711200">
            <a:lnSpc>
              <a:spcPct val="90000"/>
            </a:lnSpc>
            <a:spcBef>
              <a:spcPct val="0"/>
            </a:spcBef>
            <a:spcAft>
              <a:spcPct val="35000"/>
            </a:spcAft>
            <a:buNone/>
            <a:defRPr b="1"/>
          </a:pPr>
          <a:r>
            <a:rPr lang="en-US" sz="1600" kern="1200"/>
            <a:t>Project Overview </a:t>
          </a:r>
        </a:p>
      </dsp:txBody>
      <dsp:txXfrm>
        <a:off x="371443" y="27736"/>
        <a:ext cx="4831295" cy="426206"/>
      </dsp:txXfrm>
    </dsp:sp>
    <dsp:sp modelId="{6F669BAC-7ED1-465C-A5BD-CBEE0B97A4CA}">
      <dsp:nvSpPr>
        <dsp:cNvPr id="0" name=""/>
        <dsp:cNvSpPr/>
      </dsp:nvSpPr>
      <dsp:spPr>
        <a:xfrm>
          <a:off x="0" y="1773000"/>
          <a:ext cx="6967728" cy="1461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0773" tIns="333248" rIns="540773" bIns="113792" numCol="1" spcCol="1270" anchor="t" anchorCtr="0">
          <a:noAutofit/>
        </a:bodyPr>
        <a:lstStyle/>
        <a:p>
          <a:pPr marL="171450" lvl="1" indent="-171450" algn="l" defTabSz="711200">
            <a:lnSpc>
              <a:spcPct val="90000"/>
            </a:lnSpc>
            <a:spcBef>
              <a:spcPct val="0"/>
            </a:spcBef>
            <a:spcAft>
              <a:spcPct val="15000"/>
            </a:spcAft>
            <a:buChar char="•"/>
          </a:pPr>
          <a:r>
            <a:rPr lang="en-US" sz="1600" b="0" kern="1200">
              <a:latin typeface="Calibri Light" panose="020F0302020204030204"/>
            </a:rPr>
            <a:t>Sensor – Demo</a:t>
          </a:r>
        </a:p>
        <a:p>
          <a:pPr marL="171450" lvl="1" indent="-171450" algn="l" defTabSz="711200">
            <a:lnSpc>
              <a:spcPct val="90000"/>
            </a:lnSpc>
            <a:spcBef>
              <a:spcPct val="0"/>
            </a:spcBef>
            <a:spcAft>
              <a:spcPct val="15000"/>
            </a:spcAft>
            <a:buChar char="•"/>
          </a:pPr>
          <a:r>
            <a:rPr lang="en-US" sz="1600" kern="1200">
              <a:latin typeface="Calibri Light" panose="020F0302020204030204"/>
            </a:rPr>
            <a:t>Gateway – Demo</a:t>
          </a:r>
          <a:endParaRPr lang="en-US" sz="1600" kern="1200"/>
        </a:p>
        <a:p>
          <a:pPr marL="171450" lvl="1" indent="-171450" algn="l" defTabSz="711200">
            <a:lnSpc>
              <a:spcPct val="90000"/>
            </a:lnSpc>
            <a:spcBef>
              <a:spcPct val="0"/>
            </a:spcBef>
            <a:spcAft>
              <a:spcPct val="15000"/>
            </a:spcAft>
            <a:buChar char="•"/>
          </a:pPr>
          <a:r>
            <a:rPr lang="en-US" sz="1600" b="0" kern="1200">
              <a:latin typeface="Calibri Light" panose="020F0302020204030204"/>
            </a:rPr>
            <a:t>Machine Learning – Demo </a:t>
          </a:r>
        </a:p>
        <a:p>
          <a:pPr marL="171450" lvl="1" indent="-171450" algn="l" defTabSz="711200" rtl="0">
            <a:lnSpc>
              <a:spcPct val="90000"/>
            </a:lnSpc>
            <a:spcBef>
              <a:spcPct val="0"/>
            </a:spcBef>
            <a:spcAft>
              <a:spcPct val="15000"/>
            </a:spcAft>
            <a:buChar char="•"/>
            <a:defRPr b="1"/>
          </a:pPr>
          <a:r>
            <a:rPr lang="en-US" sz="1600" b="0" kern="1200">
              <a:latin typeface="Calibri Light" panose="020F0302020204030204"/>
            </a:rPr>
            <a:t>Dashboard - Demo</a:t>
          </a:r>
        </a:p>
      </dsp:txBody>
      <dsp:txXfrm>
        <a:off x="0" y="1773000"/>
        <a:ext cx="6967728" cy="1461600"/>
      </dsp:txXfrm>
    </dsp:sp>
    <dsp:sp modelId="{83A1250C-AE48-4ECD-93B1-6A597D7561C1}">
      <dsp:nvSpPr>
        <dsp:cNvPr id="0" name=""/>
        <dsp:cNvSpPr/>
      </dsp:nvSpPr>
      <dsp:spPr>
        <a:xfrm>
          <a:off x="348386" y="1536840"/>
          <a:ext cx="4877409"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354" tIns="0" rIns="184354" bIns="0" numCol="1" spcCol="1270" anchor="ctr" anchorCtr="0">
          <a:noAutofit/>
        </a:bodyPr>
        <a:lstStyle/>
        <a:p>
          <a:pPr marL="0" lvl="0" indent="0" algn="l" defTabSz="711200">
            <a:lnSpc>
              <a:spcPct val="90000"/>
            </a:lnSpc>
            <a:spcBef>
              <a:spcPct val="0"/>
            </a:spcBef>
            <a:spcAft>
              <a:spcPct val="35000"/>
            </a:spcAft>
            <a:buNone/>
            <a:defRPr b="1"/>
          </a:pPr>
          <a:r>
            <a:rPr lang="en-US" sz="1600" kern="1200"/>
            <a:t>Project Solution</a:t>
          </a:r>
          <a:endParaRPr lang="en-US" sz="1600" kern="1200">
            <a:latin typeface="Calibri Light" panose="020F0302020204030204"/>
          </a:endParaRPr>
        </a:p>
      </dsp:txBody>
      <dsp:txXfrm>
        <a:off x="371443" y="1559897"/>
        <a:ext cx="4831295" cy="426206"/>
      </dsp:txXfrm>
    </dsp:sp>
    <dsp:sp modelId="{43EE72A8-EF04-4B87-8947-882E0F3CA83B}">
      <dsp:nvSpPr>
        <dsp:cNvPr id="0" name=""/>
        <dsp:cNvSpPr/>
      </dsp:nvSpPr>
      <dsp:spPr>
        <a:xfrm>
          <a:off x="0" y="3557160"/>
          <a:ext cx="6967728" cy="2016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0773" tIns="333248" rIns="540773" bIns="113792" numCol="1" spcCol="1270" anchor="t" anchorCtr="0">
          <a:noAutofit/>
        </a:bodyPr>
        <a:lstStyle/>
        <a:p>
          <a:pPr marL="171450" lvl="1" indent="-171450" algn="l" defTabSz="711200">
            <a:lnSpc>
              <a:spcPct val="90000"/>
            </a:lnSpc>
            <a:spcBef>
              <a:spcPct val="0"/>
            </a:spcBef>
            <a:spcAft>
              <a:spcPct val="15000"/>
            </a:spcAft>
            <a:buChar char="•"/>
          </a:pPr>
          <a:r>
            <a:rPr lang="en-US" sz="1600" b="0" kern="1200"/>
            <a:t>Last Sprint</a:t>
          </a:r>
          <a:r>
            <a:rPr lang="en-US" sz="1600" b="0" kern="1200">
              <a:latin typeface="Calibri Light" panose="020F0302020204030204"/>
            </a:rPr>
            <a:t> Report</a:t>
          </a:r>
          <a:endParaRPr lang="en-US" sz="1600" b="0" kern="1200"/>
        </a:p>
        <a:p>
          <a:pPr marL="171450" lvl="1" indent="-171450" algn="l" defTabSz="711200">
            <a:lnSpc>
              <a:spcPct val="90000"/>
            </a:lnSpc>
            <a:spcBef>
              <a:spcPct val="0"/>
            </a:spcBef>
            <a:spcAft>
              <a:spcPct val="15000"/>
            </a:spcAft>
            <a:buChar char="•"/>
          </a:pPr>
          <a:r>
            <a:rPr lang="en-US" sz="1600" kern="1200">
              <a:latin typeface="Calibri Light" panose="020F0302020204030204"/>
            </a:rPr>
            <a:t>Burntdown chart</a:t>
          </a:r>
        </a:p>
        <a:p>
          <a:pPr marL="171450" lvl="1" indent="-171450" algn="l" defTabSz="711200">
            <a:lnSpc>
              <a:spcPct val="90000"/>
            </a:lnSpc>
            <a:spcBef>
              <a:spcPct val="0"/>
            </a:spcBef>
            <a:spcAft>
              <a:spcPct val="15000"/>
            </a:spcAft>
            <a:buChar char="•"/>
          </a:pPr>
          <a:r>
            <a:rPr lang="en-US" sz="1600" kern="1200">
              <a:latin typeface="Calibri Light" panose="020F0302020204030204"/>
            </a:rPr>
            <a:t>Confluence </a:t>
          </a:r>
        </a:p>
        <a:p>
          <a:pPr marL="171450" lvl="1" indent="-171450" algn="l" defTabSz="711200">
            <a:lnSpc>
              <a:spcPct val="90000"/>
            </a:lnSpc>
            <a:spcBef>
              <a:spcPct val="0"/>
            </a:spcBef>
            <a:spcAft>
              <a:spcPct val="15000"/>
            </a:spcAft>
            <a:buChar char="•"/>
          </a:pPr>
          <a:r>
            <a:rPr lang="en-US" sz="1600" kern="1200">
              <a:latin typeface="Calibri Light" panose="020F0302020204030204"/>
            </a:rPr>
            <a:t>Bitbucket</a:t>
          </a:r>
        </a:p>
        <a:p>
          <a:pPr marL="171450" lvl="1" indent="-171450" algn="l" defTabSz="711200">
            <a:lnSpc>
              <a:spcPct val="90000"/>
            </a:lnSpc>
            <a:spcBef>
              <a:spcPct val="0"/>
            </a:spcBef>
            <a:spcAft>
              <a:spcPct val="15000"/>
            </a:spcAft>
            <a:buChar char="•"/>
          </a:pPr>
          <a:r>
            <a:rPr lang="en-US" sz="1600" kern="1200"/>
            <a:t>Matrix of completion</a:t>
          </a:r>
          <a:endParaRPr lang="en-US" sz="1600" kern="1200">
            <a:latin typeface="Calibri Light" panose="020F0302020204030204"/>
          </a:endParaRPr>
        </a:p>
        <a:p>
          <a:pPr marL="171450" lvl="1" indent="-171450" algn="l" defTabSz="711200">
            <a:lnSpc>
              <a:spcPct val="90000"/>
            </a:lnSpc>
            <a:spcBef>
              <a:spcPct val="0"/>
            </a:spcBef>
            <a:spcAft>
              <a:spcPct val="15000"/>
            </a:spcAft>
            <a:buChar char="•"/>
          </a:pPr>
          <a:r>
            <a:rPr lang="en-US" sz="1600" kern="1200">
              <a:latin typeface="Calibri Light" panose="020F0302020204030204"/>
            </a:rPr>
            <a:t>Goals for next semester</a:t>
          </a:r>
        </a:p>
      </dsp:txBody>
      <dsp:txXfrm>
        <a:off x="0" y="3557160"/>
        <a:ext cx="6967728" cy="2016000"/>
      </dsp:txXfrm>
    </dsp:sp>
    <dsp:sp modelId="{E5E4E2D4-922A-4203-A48B-0719319D2876}">
      <dsp:nvSpPr>
        <dsp:cNvPr id="0" name=""/>
        <dsp:cNvSpPr/>
      </dsp:nvSpPr>
      <dsp:spPr>
        <a:xfrm>
          <a:off x="348386" y="3321000"/>
          <a:ext cx="4877409"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354" tIns="0" rIns="184354" bIns="0" numCol="1" spcCol="1270" anchor="ctr" anchorCtr="0">
          <a:noAutofit/>
        </a:bodyPr>
        <a:lstStyle/>
        <a:p>
          <a:pPr marL="0" lvl="0" indent="0" algn="l" defTabSz="711200">
            <a:lnSpc>
              <a:spcPct val="90000"/>
            </a:lnSpc>
            <a:spcBef>
              <a:spcPct val="0"/>
            </a:spcBef>
            <a:spcAft>
              <a:spcPct val="35000"/>
            </a:spcAft>
            <a:buNone/>
            <a:defRPr b="1"/>
          </a:pPr>
          <a:r>
            <a:rPr lang="en-US" sz="1600" b="0" kern="1200"/>
            <a:t>Sprint Implementation </a:t>
          </a:r>
        </a:p>
      </dsp:txBody>
      <dsp:txXfrm>
        <a:off x="371443" y="3344057"/>
        <a:ext cx="4831295" cy="4262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8404DD-259C-450B-ABC7-6FFB093C5660}">
      <dsp:nvSpPr>
        <dsp:cNvPr id="0" name=""/>
        <dsp:cNvSpPr/>
      </dsp:nvSpPr>
      <dsp:spPr>
        <a:xfrm>
          <a:off x="1138979" y="1204112"/>
          <a:ext cx="932563" cy="9325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12267D-C3E3-4C93-B759-AF37078B7BAB}">
      <dsp:nvSpPr>
        <dsp:cNvPr id="0" name=""/>
        <dsp:cNvSpPr/>
      </dsp:nvSpPr>
      <dsp:spPr>
        <a:xfrm>
          <a:off x="569079" y="2428431"/>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Core system design remains the same</a:t>
          </a:r>
          <a:endParaRPr lang="en-US" sz="1900" kern="1200"/>
        </a:p>
      </dsp:txBody>
      <dsp:txXfrm>
        <a:off x="569079" y="2428431"/>
        <a:ext cx="2072362" cy="720000"/>
      </dsp:txXfrm>
    </dsp:sp>
    <dsp:sp modelId="{6113C6B4-294D-45A1-B748-31D2F015A0EA}">
      <dsp:nvSpPr>
        <dsp:cNvPr id="0" name=""/>
        <dsp:cNvSpPr/>
      </dsp:nvSpPr>
      <dsp:spPr>
        <a:xfrm>
          <a:off x="3574005" y="1204112"/>
          <a:ext cx="932563" cy="9325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0F512E-B3C5-4CE5-8DCE-80E84EAAF017}">
      <dsp:nvSpPr>
        <dsp:cNvPr id="0" name=""/>
        <dsp:cNvSpPr/>
      </dsp:nvSpPr>
      <dsp:spPr>
        <a:xfrm>
          <a:off x="3004105" y="2428431"/>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Hardware design has improved over time</a:t>
          </a:r>
          <a:endParaRPr lang="en-US" sz="1900" kern="1200"/>
        </a:p>
      </dsp:txBody>
      <dsp:txXfrm>
        <a:off x="3004105" y="2428431"/>
        <a:ext cx="2072362" cy="720000"/>
      </dsp:txXfrm>
    </dsp:sp>
    <dsp:sp modelId="{07C1247D-97AF-4502-98EF-23E005FDEE84}">
      <dsp:nvSpPr>
        <dsp:cNvPr id="0" name=""/>
        <dsp:cNvSpPr/>
      </dsp:nvSpPr>
      <dsp:spPr>
        <a:xfrm>
          <a:off x="6009031" y="1204112"/>
          <a:ext cx="932563" cy="9325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5A8E24-3B40-490F-B126-7A276771CAEF}">
      <dsp:nvSpPr>
        <dsp:cNvPr id="0" name=""/>
        <dsp:cNvSpPr/>
      </dsp:nvSpPr>
      <dsp:spPr>
        <a:xfrm>
          <a:off x="5439131" y="2428431"/>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Front end remains consistent</a:t>
          </a:r>
          <a:endParaRPr lang="en-US" sz="1900" kern="1200"/>
        </a:p>
      </dsp:txBody>
      <dsp:txXfrm>
        <a:off x="5439131" y="2428431"/>
        <a:ext cx="2072362" cy="720000"/>
      </dsp:txXfrm>
    </dsp:sp>
    <dsp:sp modelId="{C94DDA4F-9300-4710-A774-23867762A8B1}">
      <dsp:nvSpPr>
        <dsp:cNvPr id="0" name=""/>
        <dsp:cNvSpPr/>
      </dsp:nvSpPr>
      <dsp:spPr>
        <a:xfrm>
          <a:off x="8444057" y="1204112"/>
          <a:ext cx="932563" cy="9325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72C338-2D0F-4CC0-99AE-5BF83F4C41E5}">
      <dsp:nvSpPr>
        <dsp:cNvPr id="0" name=""/>
        <dsp:cNvSpPr/>
      </dsp:nvSpPr>
      <dsp:spPr>
        <a:xfrm>
          <a:off x="7874157" y="2428431"/>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Constraints</a:t>
          </a:r>
          <a:endParaRPr lang="en-US" sz="1900" kern="1200"/>
        </a:p>
      </dsp:txBody>
      <dsp:txXfrm>
        <a:off x="7874157" y="2428431"/>
        <a:ext cx="2072362"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B5139A-6A72-413B-895B-BED29FAA43D4}">
      <dsp:nvSpPr>
        <dsp:cNvPr id="0" name=""/>
        <dsp:cNvSpPr/>
      </dsp:nvSpPr>
      <dsp:spPr>
        <a:xfrm>
          <a:off x="0" y="38506"/>
          <a:ext cx="11407487" cy="131917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GB" sz="5500" kern="1200"/>
            <a:t>Sprint 5 Summary</a:t>
          </a:r>
          <a:endParaRPr lang="en-US" sz="5500" kern="1200"/>
        </a:p>
      </dsp:txBody>
      <dsp:txXfrm>
        <a:off x="64397" y="102903"/>
        <a:ext cx="11278693" cy="1190381"/>
      </dsp:txXfrm>
    </dsp:sp>
    <dsp:sp modelId="{2898BA3B-2309-40A4-91C4-0D515F2527AA}">
      <dsp:nvSpPr>
        <dsp:cNvPr id="0" name=""/>
        <dsp:cNvSpPr/>
      </dsp:nvSpPr>
      <dsp:spPr>
        <a:xfrm>
          <a:off x="0" y="1516081"/>
          <a:ext cx="11407487" cy="1319175"/>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GB" sz="5500" kern="1200"/>
            <a:t>Sprint 6 Summary</a:t>
          </a:r>
          <a:endParaRPr lang="en-US" sz="5500" kern="1200"/>
        </a:p>
      </dsp:txBody>
      <dsp:txXfrm>
        <a:off x="64397" y="1580478"/>
        <a:ext cx="11278693" cy="1190381"/>
      </dsp:txXfrm>
    </dsp:sp>
    <dsp:sp modelId="{6E3F2E57-88E8-4EAC-988C-E09C96AC92DD}">
      <dsp:nvSpPr>
        <dsp:cNvPr id="0" name=""/>
        <dsp:cNvSpPr/>
      </dsp:nvSpPr>
      <dsp:spPr>
        <a:xfrm>
          <a:off x="0" y="2993656"/>
          <a:ext cx="11407487" cy="1319175"/>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GB" sz="5500" kern="1200"/>
            <a:t>Seeeduino technical difficulties</a:t>
          </a:r>
          <a:endParaRPr lang="en-US" sz="5500" kern="1200"/>
        </a:p>
      </dsp:txBody>
      <dsp:txXfrm>
        <a:off x="64397" y="3058053"/>
        <a:ext cx="11278693" cy="119038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29A3E6-047F-4683-80BF-F6EB0F659229}">
      <dsp:nvSpPr>
        <dsp:cNvPr id="0" name=""/>
        <dsp:cNvSpPr/>
      </dsp:nvSpPr>
      <dsp:spPr>
        <a:xfrm>
          <a:off x="212335" y="469890"/>
          <a:ext cx="1335915" cy="133591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EF75A5-2430-470F-8D87-543859A7684D}">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373E2F-D9B7-4C15-9E9C-B265E04A8946}">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GB" sz="2300" kern="1200"/>
            <a:t>"As a farmer I want to monitor the movements of individual animals and recognise activities"</a:t>
          </a:r>
          <a:endParaRPr lang="en-US" sz="2300" kern="1200"/>
        </a:p>
      </dsp:txBody>
      <dsp:txXfrm>
        <a:off x="1834517" y="469890"/>
        <a:ext cx="3148942" cy="1335915"/>
      </dsp:txXfrm>
    </dsp:sp>
    <dsp:sp modelId="{8D1C5DB6-65F5-4B3B-B4BE-24F9AA4052DB}">
      <dsp:nvSpPr>
        <dsp:cNvPr id="0" name=""/>
        <dsp:cNvSpPr/>
      </dsp:nvSpPr>
      <dsp:spPr>
        <a:xfrm>
          <a:off x="5532139" y="469890"/>
          <a:ext cx="1335915" cy="133591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6F7141-7105-4318-9834-42081B5FA1F1}">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C93E44-9C4B-4EC7-A170-3895CB0E309F}">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GB" sz="2300" kern="1200"/>
            <a:t>Acceptance criteria</a:t>
          </a:r>
          <a:endParaRPr lang="en-US" sz="2300" kern="1200"/>
        </a:p>
      </dsp:txBody>
      <dsp:txXfrm>
        <a:off x="7154322" y="469890"/>
        <a:ext cx="3148942" cy="1335915"/>
      </dsp:txXfrm>
    </dsp:sp>
    <dsp:sp modelId="{B148EE04-F252-496D-A775-094736F255D4}">
      <dsp:nvSpPr>
        <dsp:cNvPr id="0" name=""/>
        <dsp:cNvSpPr/>
      </dsp:nvSpPr>
      <dsp:spPr>
        <a:xfrm>
          <a:off x="212335" y="2545532"/>
          <a:ext cx="1335915" cy="133591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84E215-710D-404D-A70C-3E1648F843B1}">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F00B51-2F8F-4609-9EDD-2208DFF21F4F}">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GB" sz="2300" kern="1200"/>
            <a:t>13 story points</a:t>
          </a:r>
          <a:endParaRPr lang="en-US" sz="2300" kern="1200"/>
        </a:p>
      </dsp:txBody>
      <dsp:txXfrm>
        <a:off x="1834517" y="2545532"/>
        <a:ext cx="3148942" cy="1335915"/>
      </dsp:txXfrm>
    </dsp:sp>
    <dsp:sp modelId="{1886EEA6-AD0C-4680-83EA-05B7C42AE248}">
      <dsp:nvSpPr>
        <dsp:cNvPr id="0" name=""/>
        <dsp:cNvSpPr/>
      </dsp:nvSpPr>
      <dsp:spPr>
        <a:xfrm>
          <a:off x="5532139" y="2545532"/>
          <a:ext cx="1335915" cy="133591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44DDB8-4188-4A27-AF52-4E18AD0CE02C}">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49B586-A17B-4AED-94A5-B3C138DABA95}">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90000"/>
            </a:lnSpc>
            <a:spcBef>
              <a:spcPct val="0"/>
            </a:spcBef>
            <a:spcAft>
              <a:spcPct val="35000"/>
            </a:spcAft>
            <a:buNone/>
          </a:pPr>
          <a:r>
            <a:rPr lang="en-GB" sz="2300" kern="1200"/>
            <a:t>Team effort</a:t>
          </a:r>
          <a:endParaRPr lang="en-US" sz="2300" kern="1200"/>
        </a:p>
      </dsp:txBody>
      <dsp:txXfrm>
        <a:off x="7154322" y="2545532"/>
        <a:ext cx="3148942" cy="13359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DC75E5-69CD-41AF-B842-34CF82DF97D2}">
      <dsp:nvSpPr>
        <dsp:cNvPr id="0" name=""/>
        <dsp:cNvSpPr/>
      </dsp:nvSpPr>
      <dsp:spPr>
        <a:xfrm rot="5400000">
          <a:off x="2625967" y="501689"/>
          <a:ext cx="1724660" cy="1500454"/>
        </a:xfrm>
        <a:prstGeom prst="hexagon">
          <a:avLst>
            <a:gd name="adj" fmla="val 25000"/>
            <a:gd name="vf" fmla="val 11547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defRPr cap="all"/>
          </a:pPr>
          <a:r>
            <a:rPr lang="en-GB" sz="1400" kern="1200"/>
            <a:t>Primary focus of sprints</a:t>
          </a:r>
          <a:endParaRPr lang="en-US" sz="1400" kern="1200"/>
        </a:p>
      </dsp:txBody>
      <dsp:txXfrm rot="-5400000">
        <a:off x="2971891" y="658347"/>
        <a:ext cx="1032812" cy="1187141"/>
      </dsp:txXfrm>
    </dsp:sp>
    <dsp:sp modelId="{7BA21389-322B-47E4-A7AC-093E1D32EA05}">
      <dsp:nvSpPr>
        <dsp:cNvPr id="0" name=""/>
        <dsp:cNvSpPr/>
      </dsp:nvSpPr>
      <dsp:spPr>
        <a:xfrm>
          <a:off x="4284055" y="734518"/>
          <a:ext cx="1924720" cy="1034796"/>
        </a:xfrm>
        <a:prstGeom prst="rect">
          <a:avLst/>
        </a:prstGeom>
        <a:noFill/>
        <a:ln>
          <a:noFill/>
        </a:ln>
        <a:effectLst/>
      </dsp:spPr>
      <dsp:style>
        <a:lnRef idx="0">
          <a:scrgbClr r="0" g="0" b="0"/>
        </a:lnRef>
        <a:fillRef idx="0">
          <a:scrgbClr r="0" g="0" b="0"/>
        </a:fillRef>
        <a:effectRef idx="0">
          <a:scrgbClr r="0" g="0" b="0"/>
        </a:effectRef>
        <a:fontRef idx="minor"/>
      </dsp:style>
    </dsp:sp>
    <dsp:sp modelId="{F5687D8F-FBEC-47D0-8164-0DA03BE0F540}">
      <dsp:nvSpPr>
        <dsp:cNvPr id="0" name=""/>
        <dsp:cNvSpPr/>
      </dsp:nvSpPr>
      <dsp:spPr>
        <a:xfrm rot="5400000">
          <a:off x="1005476" y="501689"/>
          <a:ext cx="1724660" cy="1500454"/>
        </a:xfrm>
        <a:prstGeom prst="hexagon">
          <a:avLst>
            <a:gd name="adj" fmla="val 25000"/>
            <a:gd name="vf" fmla="val 11547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351400" y="658347"/>
        <a:ext cx="1032812" cy="1187141"/>
      </dsp:txXfrm>
    </dsp:sp>
    <dsp:sp modelId="{20CAF38D-CCB7-4E95-8DAE-DD73CBE6A266}">
      <dsp:nvSpPr>
        <dsp:cNvPr id="0" name=""/>
        <dsp:cNvSpPr/>
      </dsp:nvSpPr>
      <dsp:spPr>
        <a:xfrm rot="5400000">
          <a:off x="1812617" y="1965580"/>
          <a:ext cx="1724660" cy="1500454"/>
        </a:xfrm>
        <a:prstGeom prst="hexagon">
          <a:avLst>
            <a:gd name="adj" fmla="val 25000"/>
            <a:gd name="vf" fmla="val 11547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defRPr cap="all"/>
          </a:pPr>
          <a:r>
            <a:rPr lang="en-GB" sz="1400" kern="1200"/>
            <a:t>Burndown charts</a:t>
          </a:r>
          <a:endParaRPr lang="en-US" sz="1400" kern="1200"/>
        </a:p>
      </dsp:txBody>
      <dsp:txXfrm rot="-5400000">
        <a:off x="2158541" y="2122238"/>
        <a:ext cx="1032812" cy="1187141"/>
      </dsp:txXfrm>
    </dsp:sp>
    <dsp:sp modelId="{E4C4EF54-4AB3-47AA-98B5-A069329FE3FA}">
      <dsp:nvSpPr>
        <dsp:cNvPr id="0" name=""/>
        <dsp:cNvSpPr/>
      </dsp:nvSpPr>
      <dsp:spPr>
        <a:xfrm>
          <a:off x="0" y="2198409"/>
          <a:ext cx="1862632" cy="1034796"/>
        </a:xfrm>
        <a:prstGeom prst="rect">
          <a:avLst/>
        </a:prstGeom>
        <a:noFill/>
        <a:ln>
          <a:noFill/>
        </a:ln>
        <a:effectLst/>
      </dsp:spPr>
      <dsp:style>
        <a:lnRef idx="0">
          <a:scrgbClr r="0" g="0" b="0"/>
        </a:lnRef>
        <a:fillRef idx="0">
          <a:scrgbClr r="0" g="0" b="0"/>
        </a:fillRef>
        <a:effectRef idx="0">
          <a:scrgbClr r="0" g="0" b="0"/>
        </a:effectRef>
        <a:fontRef idx="minor"/>
      </dsp:style>
    </dsp:sp>
    <dsp:sp modelId="{082EC8AC-356C-484B-8F6D-7E600CA8E251}">
      <dsp:nvSpPr>
        <dsp:cNvPr id="0" name=""/>
        <dsp:cNvSpPr/>
      </dsp:nvSpPr>
      <dsp:spPr>
        <a:xfrm rot="5400000">
          <a:off x="3433108" y="1965580"/>
          <a:ext cx="1724660" cy="1500454"/>
        </a:xfrm>
        <a:prstGeom prst="hexagon">
          <a:avLst>
            <a:gd name="adj" fmla="val 25000"/>
            <a:gd name="vf" fmla="val 11547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779032" y="2122238"/>
        <a:ext cx="1032812" cy="118714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031842-C6E5-445D-905A-54A1BAA050AD}">
      <dsp:nvSpPr>
        <dsp:cNvPr id="0" name=""/>
        <dsp:cNvSpPr/>
      </dsp:nvSpPr>
      <dsp:spPr>
        <a:xfrm>
          <a:off x="1747800" y="609132"/>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8016F1-5556-4216-9CD9-377F09BD076B}">
      <dsp:nvSpPr>
        <dsp:cNvPr id="0" name=""/>
        <dsp:cNvSpPr/>
      </dsp:nvSpPr>
      <dsp:spPr>
        <a:xfrm>
          <a:off x="559800" y="3023411"/>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pPr>
          <a:r>
            <a:rPr lang="en-GB" sz="3600" kern="1200"/>
            <a:t>Areas to improve upon</a:t>
          </a:r>
          <a:endParaRPr lang="en-US" sz="3600" kern="1200"/>
        </a:p>
      </dsp:txBody>
      <dsp:txXfrm>
        <a:off x="559800" y="3023411"/>
        <a:ext cx="4320000" cy="720000"/>
      </dsp:txXfrm>
    </dsp:sp>
    <dsp:sp modelId="{F7AD51FA-400D-492C-9BF5-0BE61C1768AC}">
      <dsp:nvSpPr>
        <dsp:cNvPr id="0" name=""/>
        <dsp:cNvSpPr/>
      </dsp:nvSpPr>
      <dsp:spPr>
        <a:xfrm>
          <a:off x="6823800" y="609132"/>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0107CF6-2FFF-4D22-A506-9452F0D7FBD8}">
      <dsp:nvSpPr>
        <dsp:cNvPr id="0" name=""/>
        <dsp:cNvSpPr/>
      </dsp:nvSpPr>
      <dsp:spPr>
        <a:xfrm>
          <a:off x="5635800" y="3023411"/>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pPr>
          <a:r>
            <a:rPr lang="en-GB" sz="3600" kern="1200"/>
            <a:t>Plans for semester 2</a:t>
          </a:r>
          <a:endParaRPr lang="en-US" sz="3600" kern="1200"/>
        </a:p>
      </dsp:txBody>
      <dsp:txXfrm>
        <a:off x="5635800" y="3023411"/>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259DA1-80CF-457E-85C7-E32AEAC7BCDA}" type="datetimeFigureOut">
              <a:rPr lang="en-US"/>
              <a:t>8/16/2020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15D8A2-725B-4EC1-AB73-EB40C279EA0C}" type="slidenum">
              <a:rPr lang="en-US"/>
              <a:t>‹#›</a:t>
            </a:fld>
            <a:endParaRPr lang="en-US"/>
          </a:p>
        </p:txBody>
      </p:sp>
    </p:spTree>
    <p:extLst>
      <p:ext uri="{BB962C8B-B14F-4D97-AF65-F5344CB8AC3E}">
        <p14:creationId xmlns:p14="http://schemas.microsoft.com/office/powerpoint/2010/main" val="2100039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previous presentation, I have listed the modules that will be running on the on the IoT edge.  Now, I will talk about packets and its encryption, and the communication between the nodes and modules. </a:t>
            </a:r>
          </a:p>
        </p:txBody>
      </p:sp>
      <p:sp>
        <p:nvSpPr>
          <p:cNvPr id="4" name="Slide Number Placeholder 3"/>
          <p:cNvSpPr>
            <a:spLocks noGrp="1"/>
          </p:cNvSpPr>
          <p:nvPr>
            <p:ph type="sldNum" sz="quarter" idx="5"/>
          </p:nvPr>
        </p:nvSpPr>
        <p:spPr/>
        <p:txBody>
          <a:bodyPr/>
          <a:lstStyle/>
          <a:p>
            <a:fld id="{1B15D8A2-725B-4EC1-AB73-EB40C279EA0C}" type="slidenum">
              <a:rPr lang="en-US"/>
              <a:t>12</a:t>
            </a:fld>
            <a:endParaRPr lang="en-US"/>
          </a:p>
        </p:txBody>
      </p:sp>
    </p:spTree>
    <p:extLst>
      <p:ext uri="{BB962C8B-B14F-4D97-AF65-F5344CB8AC3E}">
        <p14:creationId xmlns:p14="http://schemas.microsoft.com/office/powerpoint/2010/main" val="1156130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LoRaWAN data begins life as a wireless LoRa radio transmission from Device to Gateway. There it is sent to a Network Server in the cloud. </a:t>
            </a:r>
            <a:r>
              <a:rPr lang="en-US">
                <a:cs typeface="Calibri"/>
              </a:rPr>
              <a:t>The data is encrypted first by a network session key, then via an Application session key. </a:t>
            </a:r>
            <a:r>
              <a:rPr lang="en-US" b="1"/>
              <a:t>But where do </a:t>
            </a:r>
            <a:r>
              <a:rPr lang="en-US" b="1" err="1"/>
              <a:t>NetSessionKey</a:t>
            </a:r>
            <a:r>
              <a:rPr lang="en-US" b="1"/>
              <a:t> and </a:t>
            </a:r>
            <a:r>
              <a:rPr lang="en-US" b="1" err="1"/>
              <a:t>AppSessionKey</a:t>
            </a:r>
            <a:r>
              <a:rPr lang="en-US" b="1"/>
              <a:t> come from?</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1B15D8A2-725B-4EC1-AB73-EB40C279EA0C}" type="slidenum">
              <a:rPr lang="en-US"/>
              <a:t>13</a:t>
            </a:fld>
            <a:endParaRPr lang="en-US"/>
          </a:p>
        </p:txBody>
      </p:sp>
    </p:spTree>
    <p:extLst>
      <p:ext uri="{BB962C8B-B14F-4D97-AF65-F5344CB8AC3E}">
        <p14:creationId xmlns:p14="http://schemas.microsoft.com/office/powerpoint/2010/main" val="4101936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It actually Depends on the "activation" method, OTAA or ABP</a:t>
            </a:r>
            <a:endParaRPr lang="en-US"/>
          </a:p>
          <a:p>
            <a:r>
              <a:rPr lang="en-US"/>
              <a:t>To activate, the device sends a </a:t>
            </a:r>
            <a:r>
              <a:rPr lang="en-US" b="1"/>
              <a:t>join request</a:t>
            </a:r>
            <a:r>
              <a:rPr lang="en-US"/>
              <a:t> and uses the </a:t>
            </a:r>
            <a:r>
              <a:rPr lang="en-US" b="1"/>
              <a:t>join response</a:t>
            </a:r>
            <a:r>
              <a:rPr lang="en-US"/>
              <a:t> to derive the session keys. However, If they are lost or the network chooses to expire them, the device must re-join to generate new keys.</a:t>
            </a:r>
          </a:p>
          <a:p>
            <a:endParaRPr lang="en-US">
              <a:cs typeface="Calibri"/>
            </a:endParaRPr>
          </a:p>
          <a:p>
            <a:r>
              <a:rPr lang="en-US"/>
              <a:t>FOR ABP the session keys, are preprogrammed into the device and the device is pre-registered on the network.</a:t>
            </a:r>
          </a:p>
          <a:p>
            <a:r>
              <a:rPr lang="en-US">
                <a:cs typeface="Calibri"/>
              </a:rPr>
              <a:t>For this project, we are using ABP activation. </a:t>
            </a:r>
          </a:p>
          <a:p>
            <a:endParaRPr lang="en-US">
              <a:cs typeface="Calibri"/>
            </a:endParaRPr>
          </a:p>
        </p:txBody>
      </p:sp>
      <p:sp>
        <p:nvSpPr>
          <p:cNvPr id="4" name="Slide Number Placeholder 3"/>
          <p:cNvSpPr>
            <a:spLocks noGrp="1"/>
          </p:cNvSpPr>
          <p:nvPr>
            <p:ph type="sldNum" sz="quarter" idx="5"/>
          </p:nvPr>
        </p:nvSpPr>
        <p:spPr/>
        <p:txBody>
          <a:bodyPr/>
          <a:lstStyle/>
          <a:p>
            <a:fld id="{1B15D8A2-725B-4EC1-AB73-EB40C279EA0C}" type="slidenum">
              <a:rPr lang="en-US"/>
              <a:t>14</a:t>
            </a:fld>
            <a:endParaRPr lang="en-US"/>
          </a:p>
        </p:txBody>
      </p:sp>
    </p:spTree>
    <p:extLst>
      <p:ext uri="{BB962C8B-B14F-4D97-AF65-F5344CB8AC3E}">
        <p14:creationId xmlns:p14="http://schemas.microsoft.com/office/powerpoint/2010/main" val="2566268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As we can see, these keys(</a:t>
            </a:r>
            <a:r>
              <a:rPr lang="en-US" err="1">
                <a:cs typeface="Calibri"/>
              </a:rPr>
              <a:t>devvadd,appskey,nwkskey</a:t>
            </a:r>
            <a:r>
              <a:rPr lang="en-US">
                <a:cs typeface="Calibri"/>
              </a:rPr>
              <a:t>) are pre programmed on the </a:t>
            </a:r>
            <a:r>
              <a:rPr lang="en-US" err="1">
                <a:cs typeface="Calibri"/>
              </a:rPr>
              <a:t>lora</a:t>
            </a:r>
            <a:r>
              <a:rPr lang="en-US">
                <a:cs typeface="Calibri"/>
              </a:rPr>
              <a:t> device also pre registered on the network server. </a:t>
            </a:r>
          </a:p>
          <a:p>
            <a:r>
              <a:rPr lang="en-US">
                <a:cs typeface="Calibri"/>
              </a:rPr>
              <a:t>So the encrypted upstream msg sent from the </a:t>
            </a:r>
            <a:r>
              <a:rPr lang="en-US" err="1">
                <a:cs typeface="Calibri"/>
              </a:rPr>
              <a:t>lora</a:t>
            </a:r>
            <a:r>
              <a:rPr lang="en-US">
                <a:cs typeface="Calibri"/>
              </a:rPr>
              <a:t> device, received and forwarded by the </a:t>
            </a:r>
            <a:r>
              <a:rPr lang="en-US" err="1">
                <a:cs typeface="Calibri"/>
              </a:rPr>
              <a:t>pktfwd</a:t>
            </a:r>
            <a:r>
              <a:rPr lang="en-US">
                <a:cs typeface="Calibri"/>
              </a:rPr>
              <a:t>/</a:t>
            </a:r>
            <a:r>
              <a:rPr lang="en-US" err="1">
                <a:cs typeface="Calibri"/>
              </a:rPr>
              <a:t>loraconcentrator</a:t>
            </a:r>
            <a:r>
              <a:rPr lang="en-US">
                <a:cs typeface="Calibri"/>
              </a:rPr>
              <a:t> to the Network Server. There, it recognizes the network session key then validate, decrypt and decode the message. </a:t>
            </a:r>
          </a:p>
          <a:p>
            <a:r>
              <a:rPr lang="en-US">
                <a:cs typeface="Calibri"/>
              </a:rPr>
              <a:t>In our python module, we then separates the data. GPS data will be stored in the database, whereas accelerometer data is processed in the ML module then sent to the SQL database</a:t>
            </a:r>
          </a:p>
        </p:txBody>
      </p:sp>
      <p:sp>
        <p:nvSpPr>
          <p:cNvPr id="4" name="Slide Number Placeholder 3"/>
          <p:cNvSpPr>
            <a:spLocks noGrp="1"/>
          </p:cNvSpPr>
          <p:nvPr>
            <p:ph type="sldNum" sz="quarter" idx="5"/>
          </p:nvPr>
        </p:nvSpPr>
        <p:spPr/>
        <p:txBody>
          <a:bodyPr/>
          <a:lstStyle/>
          <a:p>
            <a:fld id="{1B15D8A2-725B-4EC1-AB73-EB40C279EA0C}" type="slidenum">
              <a:rPr lang="en-US"/>
              <a:t>15</a:t>
            </a:fld>
            <a:endParaRPr lang="en-US"/>
          </a:p>
        </p:txBody>
      </p:sp>
    </p:spTree>
    <p:extLst>
      <p:ext uri="{BB962C8B-B14F-4D97-AF65-F5344CB8AC3E}">
        <p14:creationId xmlns:p14="http://schemas.microsoft.com/office/powerpoint/2010/main" val="2227993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8/16/2020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8/16/2020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8/16/2020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8/16/2020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8/16/2020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8/16/2020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51.png"/><Relationship Id="rId7" Type="http://schemas.openxmlformats.org/officeDocument/2006/relationships/diagramColors" Target="../diagrams/colors5.xml"/><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7E743D63-13B4-4732-AA08-38C1CB36CD05}"/>
              </a:ext>
            </a:extLst>
          </p:cNvPr>
          <p:cNvSpPr>
            <a:spLocks noGrp="1"/>
          </p:cNvSpPr>
          <p:nvPr/>
        </p:nvSpPr>
        <p:spPr>
          <a:xfrm>
            <a:off x="742950" y="742951"/>
            <a:ext cx="3476625" cy="496252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r>
              <a:rPr lang="en-US" sz="4800" kern="1200">
                <a:solidFill>
                  <a:srgbClr val="FFFFFF"/>
                </a:solidFill>
                <a:latin typeface="+mj-lt"/>
                <a:ea typeface="+mj-ea"/>
                <a:cs typeface="+mj-cs"/>
              </a:rPr>
              <a:t>AgriTech IoT</a:t>
            </a:r>
          </a:p>
        </p:txBody>
      </p:sp>
      <p:pic>
        <p:nvPicPr>
          <p:cNvPr id="4" name="Picture 4" descr="A picture containing drawing, knife&#10;&#10;Description generated with very high confidence">
            <a:extLst>
              <a:ext uri="{FF2B5EF4-FFF2-40B4-BE49-F238E27FC236}">
                <a16:creationId xmlns:a16="http://schemas.microsoft.com/office/drawing/2014/main" id="{97E856BF-FBE7-419A-A6F9-8CE8CD946FFA}"/>
              </a:ext>
            </a:extLst>
          </p:cNvPr>
          <p:cNvPicPr>
            <a:picLocks noChangeAspect="1"/>
          </p:cNvPicPr>
          <p:nvPr/>
        </p:nvPicPr>
        <p:blipFill>
          <a:blip r:embed="rId2"/>
          <a:stretch>
            <a:fillRect/>
          </a:stretch>
        </p:blipFill>
        <p:spPr>
          <a:xfrm>
            <a:off x="5153822" y="1712208"/>
            <a:ext cx="6553545" cy="3441526"/>
          </a:xfrm>
          <a:prstGeom prst="rect">
            <a:avLst/>
          </a:prstGeom>
        </p:spPr>
      </p:pic>
      <p:sp>
        <p:nvSpPr>
          <p:cNvPr id="6" name="Subtitle 2">
            <a:extLst>
              <a:ext uri="{FF2B5EF4-FFF2-40B4-BE49-F238E27FC236}">
                <a16:creationId xmlns:a16="http://schemas.microsoft.com/office/drawing/2014/main" id="{01EC7F28-2632-4CA9-BF76-CD388918D934}"/>
              </a:ext>
            </a:extLst>
          </p:cNvPr>
          <p:cNvSpPr>
            <a:spLocks noGrp="1"/>
          </p:cNvSpPr>
          <p:nvPr/>
        </p:nvSpPr>
        <p:spPr>
          <a:xfrm>
            <a:off x="3733469" y="5107129"/>
            <a:ext cx="4729577" cy="629881"/>
          </a:xfrm>
          <a:prstGeom prst="rect">
            <a:avLst/>
          </a:prstGeom>
          <a:noFill/>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b="1">
                <a:solidFill>
                  <a:srgbClr val="080808"/>
                </a:solidFill>
                <a:latin typeface="Arial"/>
                <a:cs typeface="Calibri"/>
              </a:rPr>
              <a:t>By Team Insight</a:t>
            </a:r>
            <a:endParaRPr lang="en-US"/>
          </a:p>
          <a:p>
            <a:endParaRPr lang="en-US" sz="2000">
              <a:solidFill>
                <a:srgbClr val="080808"/>
              </a:solidFill>
              <a:cs typeface="Calibri"/>
            </a:endParaRPr>
          </a:p>
        </p:txBody>
      </p:sp>
      <p:sp>
        <p:nvSpPr>
          <p:cNvPr id="7" name="TextBox 1">
            <a:extLst>
              <a:ext uri="{FF2B5EF4-FFF2-40B4-BE49-F238E27FC236}">
                <a16:creationId xmlns:a16="http://schemas.microsoft.com/office/drawing/2014/main" id="{3E8BD02B-21FF-4948-9516-40263FF97845}"/>
              </a:ext>
            </a:extLst>
          </p:cNvPr>
          <p:cNvSpPr txBox="1"/>
          <p:nvPr/>
        </p:nvSpPr>
        <p:spPr>
          <a:xfrm>
            <a:off x="9452975" y="5987441"/>
            <a:ext cx="2743200"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r>
              <a:rPr lang="en-AU" sz="1600">
                <a:cs typeface="Arial"/>
              </a:rPr>
              <a:t>In Collaboration with</a:t>
            </a:r>
            <a:br>
              <a:rPr lang="en-AU" sz="1600">
                <a:cs typeface="Arial"/>
              </a:rPr>
            </a:br>
            <a:r>
              <a:rPr lang="en-AU" sz="1600" b="1">
                <a:latin typeface="Arial"/>
              </a:rPr>
              <a:t>Centre for Technology Infusion</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3CD46AE0-B1A0-4B60-ABEC-F0153D399EF5}"/>
              </a:ext>
            </a:extLst>
          </p:cNvPr>
          <p:cNvPicPr>
            <a:picLocks noChangeAspect="1"/>
          </p:cNvPicPr>
          <p:nvPr/>
        </p:nvPicPr>
        <p:blipFill>
          <a:blip r:embed="rId2"/>
          <a:stretch>
            <a:fillRect/>
          </a:stretch>
        </p:blipFill>
        <p:spPr>
          <a:xfrm>
            <a:off x="2006" y="502"/>
            <a:ext cx="12187988" cy="6856996"/>
          </a:xfrm>
          <a:prstGeom prst="rect">
            <a:avLst/>
          </a:prstGeom>
        </p:spPr>
      </p:pic>
    </p:spTree>
    <p:extLst>
      <p:ext uri="{BB962C8B-B14F-4D97-AF65-F5344CB8AC3E}">
        <p14:creationId xmlns:p14="http://schemas.microsoft.com/office/powerpoint/2010/main" val="2039158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meter&#10;&#10;Description generated with very high confidence">
            <a:extLst>
              <a:ext uri="{FF2B5EF4-FFF2-40B4-BE49-F238E27FC236}">
                <a16:creationId xmlns:a16="http://schemas.microsoft.com/office/drawing/2014/main" id="{CE075BF8-B9A1-459B-8B84-5BEB1312BD70}"/>
              </a:ext>
            </a:extLst>
          </p:cNvPr>
          <p:cNvPicPr>
            <a:picLocks noChangeAspect="1"/>
          </p:cNvPicPr>
          <p:nvPr/>
        </p:nvPicPr>
        <p:blipFill>
          <a:blip r:embed="rId2"/>
          <a:stretch>
            <a:fillRect/>
          </a:stretch>
        </p:blipFill>
        <p:spPr>
          <a:xfrm>
            <a:off x="2006" y="502"/>
            <a:ext cx="12187988" cy="6856996"/>
          </a:xfrm>
          <a:prstGeom prst="rect">
            <a:avLst/>
          </a:prstGeom>
        </p:spPr>
      </p:pic>
    </p:spTree>
    <p:extLst>
      <p:ext uri="{BB962C8B-B14F-4D97-AF65-F5344CB8AC3E}">
        <p14:creationId xmlns:p14="http://schemas.microsoft.com/office/powerpoint/2010/main" val="22049116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A0C7B52-F8AA-4BCC-8EBF-4F205BE87813}"/>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a:t>Gateway</a:t>
            </a:r>
            <a:br>
              <a:rPr lang="en-US" sz="7200"/>
            </a:br>
            <a:r>
              <a:rPr lang="en-US" sz="7200"/>
              <a:t> Communication</a:t>
            </a:r>
            <a:endParaRPr lang="en-US" sz="7200" kern="1200">
              <a:latin typeface="+mj-lt"/>
              <a:ea typeface="+mj-ea"/>
              <a:cs typeface="+mj-cs"/>
            </a:endParaRP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8576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C30A6-4C86-4A85-9C87-31F57E2117F7}"/>
              </a:ext>
            </a:extLst>
          </p:cNvPr>
          <p:cNvSpPr>
            <a:spLocks noGrp="1"/>
          </p:cNvSpPr>
          <p:nvPr>
            <p:ph type="title"/>
          </p:nvPr>
        </p:nvSpPr>
        <p:spPr/>
        <p:txBody>
          <a:bodyPr/>
          <a:lstStyle/>
          <a:p>
            <a:r>
              <a:rPr lang="en-US">
                <a:cs typeface="Calibri Light"/>
              </a:rPr>
              <a:t>Packets </a:t>
            </a:r>
          </a:p>
        </p:txBody>
      </p:sp>
      <p:sp>
        <p:nvSpPr>
          <p:cNvPr id="8" name="TextBox 7">
            <a:extLst>
              <a:ext uri="{FF2B5EF4-FFF2-40B4-BE49-F238E27FC236}">
                <a16:creationId xmlns:a16="http://schemas.microsoft.com/office/drawing/2014/main" id="{990D1E91-E993-4773-99E5-C7C28DAFB36E}"/>
              </a:ext>
            </a:extLst>
          </p:cNvPr>
          <p:cNvSpPr txBox="1"/>
          <p:nvPr/>
        </p:nvSpPr>
        <p:spPr>
          <a:xfrm>
            <a:off x="832223" y="1467224"/>
            <a:ext cx="605267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The data is encrypted along the whole journey, first by a Network Session Key (</a:t>
            </a:r>
            <a:r>
              <a:rPr lang="en-US" b="1">
                <a:ea typeface="+mn-lt"/>
                <a:cs typeface="+mn-lt"/>
              </a:rPr>
              <a:t>NwkSKey</a:t>
            </a:r>
            <a:r>
              <a:rPr lang="en-US">
                <a:ea typeface="+mn-lt"/>
                <a:cs typeface="+mn-lt"/>
              </a:rPr>
              <a:t>) and then via an Application Session Key (</a:t>
            </a:r>
            <a:r>
              <a:rPr lang="en-US" b="1">
                <a:ea typeface="+mn-lt"/>
                <a:cs typeface="+mn-lt"/>
              </a:rPr>
              <a:t>AppSKey</a:t>
            </a:r>
            <a:r>
              <a:rPr lang="en-US">
                <a:ea typeface="+mn-lt"/>
                <a:cs typeface="+mn-lt"/>
              </a:rPr>
              <a:t>).</a:t>
            </a:r>
            <a:endParaRPr lang="en-US"/>
          </a:p>
        </p:txBody>
      </p:sp>
      <p:pic>
        <p:nvPicPr>
          <p:cNvPr id="11" name="Graphic 11" descr="Stamp">
            <a:extLst>
              <a:ext uri="{FF2B5EF4-FFF2-40B4-BE49-F238E27FC236}">
                <a16:creationId xmlns:a16="http://schemas.microsoft.com/office/drawing/2014/main" id="{3E3F86FF-A4CA-4DBD-8ECA-86E196CB7C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63095" y="3337858"/>
            <a:ext cx="1549400" cy="1526988"/>
          </a:xfrm>
          <a:prstGeom prst="rect">
            <a:avLst/>
          </a:prstGeom>
        </p:spPr>
      </p:pic>
      <p:pic>
        <p:nvPicPr>
          <p:cNvPr id="12" name="Graphic 12" descr="Document">
            <a:extLst>
              <a:ext uri="{FF2B5EF4-FFF2-40B4-BE49-F238E27FC236}">
                <a16:creationId xmlns:a16="http://schemas.microsoft.com/office/drawing/2014/main" id="{84C5429A-9585-4F22-8DAB-D8C809DB9C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8675" y="2741146"/>
            <a:ext cx="2371165" cy="2371165"/>
          </a:xfrm>
          <a:prstGeom prst="rect">
            <a:avLst/>
          </a:prstGeom>
        </p:spPr>
      </p:pic>
      <p:pic>
        <p:nvPicPr>
          <p:cNvPr id="13" name="Graphic 13" descr="Open envelope">
            <a:extLst>
              <a:ext uri="{FF2B5EF4-FFF2-40B4-BE49-F238E27FC236}">
                <a16:creationId xmlns:a16="http://schemas.microsoft.com/office/drawing/2014/main" id="{BEC12B9F-5E29-4BBF-8E38-5E9DD57698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10902" y="2816785"/>
            <a:ext cx="2154518" cy="2154518"/>
          </a:xfrm>
          <a:prstGeom prst="rect">
            <a:avLst/>
          </a:prstGeom>
        </p:spPr>
      </p:pic>
      <p:pic>
        <p:nvPicPr>
          <p:cNvPr id="14" name="Graphic 14" descr="Envelope">
            <a:extLst>
              <a:ext uri="{FF2B5EF4-FFF2-40B4-BE49-F238E27FC236}">
                <a16:creationId xmlns:a16="http://schemas.microsoft.com/office/drawing/2014/main" id="{F4F6216C-16A1-4DB7-882F-DA07B1A4F80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82858" y="2740210"/>
            <a:ext cx="2729752" cy="2729752"/>
          </a:xfrm>
          <a:prstGeom prst="rect">
            <a:avLst/>
          </a:prstGeom>
        </p:spPr>
      </p:pic>
      <p:sp>
        <p:nvSpPr>
          <p:cNvPr id="15" name="TextBox 14">
            <a:extLst>
              <a:ext uri="{FF2B5EF4-FFF2-40B4-BE49-F238E27FC236}">
                <a16:creationId xmlns:a16="http://schemas.microsoft.com/office/drawing/2014/main" id="{35A7BB0D-E72C-4FA9-8060-BDAB9BC4EB91}"/>
              </a:ext>
            </a:extLst>
          </p:cNvPr>
          <p:cNvSpPr txBox="1"/>
          <p:nvPr/>
        </p:nvSpPr>
        <p:spPr>
          <a:xfrm>
            <a:off x="1205753" y="4926106"/>
            <a:ext cx="15479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Data</a:t>
            </a:r>
          </a:p>
        </p:txBody>
      </p:sp>
      <p:sp>
        <p:nvSpPr>
          <p:cNvPr id="16" name="TextBox 15">
            <a:extLst>
              <a:ext uri="{FF2B5EF4-FFF2-40B4-BE49-F238E27FC236}">
                <a16:creationId xmlns:a16="http://schemas.microsoft.com/office/drawing/2014/main" id="{1CD13215-DE0E-4624-8EC9-4F3779621C95}"/>
              </a:ext>
            </a:extLst>
          </p:cNvPr>
          <p:cNvSpPr txBox="1"/>
          <p:nvPr/>
        </p:nvSpPr>
        <p:spPr>
          <a:xfrm>
            <a:off x="4545106" y="4926106"/>
            <a:ext cx="17570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Data + NwKSkey</a:t>
            </a:r>
          </a:p>
        </p:txBody>
      </p:sp>
      <p:sp>
        <p:nvSpPr>
          <p:cNvPr id="17" name="TextBox 16">
            <a:extLst>
              <a:ext uri="{FF2B5EF4-FFF2-40B4-BE49-F238E27FC236}">
                <a16:creationId xmlns:a16="http://schemas.microsoft.com/office/drawing/2014/main" id="{71FC6A39-E280-406A-A3F9-66D65D812996}"/>
              </a:ext>
            </a:extLst>
          </p:cNvPr>
          <p:cNvSpPr txBox="1"/>
          <p:nvPr/>
        </p:nvSpPr>
        <p:spPr>
          <a:xfrm>
            <a:off x="8011458" y="4926106"/>
            <a:ext cx="41775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Data + NwKSkey + AppSKey</a:t>
            </a:r>
          </a:p>
        </p:txBody>
      </p:sp>
    </p:spTree>
    <p:extLst>
      <p:ext uri="{BB962C8B-B14F-4D97-AF65-F5344CB8AC3E}">
        <p14:creationId xmlns:p14="http://schemas.microsoft.com/office/powerpoint/2010/main" val="4175358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055FA-8C40-4922-A0C3-4A6F4EFB418D}"/>
              </a:ext>
            </a:extLst>
          </p:cNvPr>
          <p:cNvSpPr>
            <a:spLocks noGrp="1"/>
          </p:cNvSpPr>
          <p:nvPr>
            <p:ph type="title"/>
          </p:nvPr>
        </p:nvSpPr>
        <p:spPr>
          <a:xfrm>
            <a:off x="838200" y="365125"/>
            <a:ext cx="4180542" cy="1325563"/>
          </a:xfrm>
        </p:spPr>
        <p:txBody>
          <a:bodyPr>
            <a:normAutofit/>
          </a:bodyPr>
          <a:lstStyle/>
          <a:p>
            <a:pPr algn="ctr"/>
            <a:r>
              <a:rPr lang="en-US" sz="3100">
                <a:cs typeface="Calibri Light"/>
              </a:rPr>
              <a:t>OTAA</a:t>
            </a:r>
            <a:br>
              <a:rPr lang="en-US" sz="3100">
                <a:cs typeface="Calibri Light"/>
              </a:rPr>
            </a:br>
            <a:r>
              <a:rPr lang="en-US" sz="3100">
                <a:cs typeface="Calibri Light"/>
              </a:rPr>
              <a:t>(</a:t>
            </a:r>
            <a:r>
              <a:rPr lang="en-US" sz="3100"/>
              <a:t>Over-The-Air Activation</a:t>
            </a:r>
            <a:r>
              <a:rPr lang="en-US" sz="3100">
                <a:cs typeface="Calibri Light"/>
              </a:rPr>
              <a:t>)</a:t>
            </a:r>
          </a:p>
        </p:txBody>
      </p:sp>
      <p:sp>
        <p:nvSpPr>
          <p:cNvPr id="3" name="Content Placeholder 2">
            <a:extLst>
              <a:ext uri="{FF2B5EF4-FFF2-40B4-BE49-F238E27FC236}">
                <a16:creationId xmlns:a16="http://schemas.microsoft.com/office/drawing/2014/main" id="{CF7EE334-A4FB-4D83-86D8-E23C37FA84C1}"/>
              </a:ext>
            </a:extLst>
          </p:cNvPr>
          <p:cNvSpPr>
            <a:spLocks noGrp="1"/>
          </p:cNvSpPr>
          <p:nvPr>
            <p:ph idx="1"/>
          </p:nvPr>
        </p:nvSpPr>
        <p:spPr>
          <a:xfrm>
            <a:off x="838200" y="1825625"/>
            <a:ext cx="4501777" cy="1146456"/>
          </a:xfrm>
        </p:spPr>
        <p:txBody>
          <a:bodyPr vert="horz" lIns="91440" tIns="45720" rIns="91440" bIns="45720" rtlCol="0" anchor="t">
            <a:normAutofit/>
          </a:bodyPr>
          <a:lstStyle/>
          <a:p>
            <a:pPr marL="0" indent="0">
              <a:buNone/>
            </a:pPr>
            <a:r>
              <a:rPr lang="en-US">
                <a:cs typeface="Calibri"/>
              </a:rPr>
              <a:t>JOIN REQUESTS </a:t>
            </a:r>
          </a:p>
          <a:p>
            <a:pPr marL="0" indent="0">
              <a:buNone/>
            </a:pPr>
            <a:r>
              <a:rPr lang="en-US">
                <a:ea typeface="+mn-lt"/>
                <a:cs typeface="+mn-lt"/>
              </a:rPr>
              <a:t>LOST                     Re - Join</a:t>
            </a:r>
            <a:endParaRPr lang="en-US" sz="1600">
              <a:cs typeface="Calibri" panose="020F0502020204030204"/>
            </a:endParaRPr>
          </a:p>
        </p:txBody>
      </p:sp>
      <p:sp>
        <p:nvSpPr>
          <p:cNvPr id="5" name="Title 1">
            <a:extLst>
              <a:ext uri="{FF2B5EF4-FFF2-40B4-BE49-F238E27FC236}">
                <a16:creationId xmlns:a16="http://schemas.microsoft.com/office/drawing/2014/main" id="{4098949A-5945-4BD8-985B-6C713264F2DD}"/>
              </a:ext>
            </a:extLst>
          </p:cNvPr>
          <p:cNvSpPr txBox="1">
            <a:spLocks/>
          </p:cNvSpPr>
          <p:nvPr/>
        </p:nvSpPr>
        <p:spPr>
          <a:xfrm>
            <a:off x="6608482" y="330760"/>
            <a:ext cx="5069541" cy="199791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a:cs typeface="Calibri Light"/>
              </a:rPr>
              <a:t>ABP</a:t>
            </a:r>
          </a:p>
          <a:p>
            <a:pPr algn="ctr"/>
            <a:r>
              <a:rPr lang="en-US" sz="3100"/>
              <a:t>(Activation By Personalisation)</a:t>
            </a:r>
            <a:endParaRPr lang="en-US" sz="3200">
              <a:cs typeface="Calibri Light"/>
            </a:endParaRPr>
          </a:p>
          <a:p>
            <a:pPr algn="ctr"/>
            <a:endParaRPr lang="en-US">
              <a:cs typeface="Calibri Light"/>
            </a:endParaRPr>
          </a:p>
        </p:txBody>
      </p:sp>
      <p:sp>
        <p:nvSpPr>
          <p:cNvPr id="6" name="TextBox 5">
            <a:extLst>
              <a:ext uri="{FF2B5EF4-FFF2-40B4-BE49-F238E27FC236}">
                <a16:creationId xmlns:a16="http://schemas.microsoft.com/office/drawing/2014/main" id="{7E4311E1-3F23-43C4-930E-5180DC17780D}"/>
              </a:ext>
            </a:extLst>
          </p:cNvPr>
          <p:cNvSpPr txBox="1"/>
          <p:nvPr/>
        </p:nvSpPr>
        <p:spPr>
          <a:xfrm>
            <a:off x="5830047" y="906929"/>
            <a:ext cx="5319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Light"/>
              </a:rPr>
              <a:t>VS</a:t>
            </a:r>
            <a:endParaRPr lang="en-US"/>
          </a:p>
        </p:txBody>
      </p:sp>
      <p:cxnSp>
        <p:nvCxnSpPr>
          <p:cNvPr id="7" name="Straight Arrow Connector 6">
            <a:extLst>
              <a:ext uri="{FF2B5EF4-FFF2-40B4-BE49-F238E27FC236}">
                <a16:creationId xmlns:a16="http://schemas.microsoft.com/office/drawing/2014/main" id="{BF57D8D8-5985-4529-9B60-5F4C0B8B6B27}"/>
              </a:ext>
            </a:extLst>
          </p:cNvPr>
          <p:cNvCxnSpPr/>
          <p:nvPr/>
        </p:nvCxnSpPr>
        <p:spPr>
          <a:xfrm>
            <a:off x="1940860" y="2568388"/>
            <a:ext cx="1153458" cy="298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D66E6C90-123F-4D3C-8A43-7285DB64F3E8}"/>
              </a:ext>
            </a:extLst>
          </p:cNvPr>
          <p:cNvSpPr txBox="1">
            <a:spLocks/>
          </p:cNvSpPr>
          <p:nvPr/>
        </p:nvSpPr>
        <p:spPr>
          <a:xfrm>
            <a:off x="6772835" y="1940672"/>
            <a:ext cx="4501777" cy="145275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PRE - PROGRAMMED</a:t>
            </a:r>
          </a:p>
          <a:p>
            <a:pPr marL="0" indent="0">
              <a:buNone/>
            </a:pPr>
            <a:r>
              <a:rPr lang="en-US">
                <a:cs typeface="Calibri"/>
              </a:rPr>
              <a:t>PRE - REGISTERED </a:t>
            </a:r>
          </a:p>
        </p:txBody>
      </p:sp>
      <p:pic>
        <p:nvPicPr>
          <p:cNvPr id="10" name="Graphic 10" descr="Handshake">
            <a:extLst>
              <a:ext uri="{FF2B5EF4-FFF2-40B4-BE49-F238E27FC236}">
                <a16:creationId xmlns:a16="http://schemas.microsoft.com/office/drawing/2014/main" id="{71356FF9-CE76-43F0-9341-696941B729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06473" y="3658674"/>
            <a:ext cx="2012576" cy="2020047"/>
          </a:xfrm>
          <a:prstGeom prst="rect">
            <a:avLst/>
          </a:prstGeom>
        </p:spPr>
      </p:pic>
      <p:pic>
        <p:nvPicPr>
          <p:cNvPr id="11" name="Graphic 11" descr="Programmer">
            <a:extLst>
              <a:ext uri="{FF2B5EF4-FFF2-40B4-BE49-F238E27FC236}">
                <a16:creationId xmlns:a16="http://schemas.microsoft.com/office/drawing/2014/main" id="{D37A53ED-505A-421B-9E07-C7A45A5260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95197" y="3471994"/>
            <a:ext cx="2089716" cy="2105748"/>
          </a:xfrm>
          <a:prstGeom prst="rect">
            <a:avLst/>
          </a:prstGeom>
        </p:spPr>
      </p:pic>
    </p:spTree>
    <p:extLst>
      <p:ext uri="{BB962C8B-B14F-4D97-AF65-F5344CB8AC3E}">
        <p14:creationId xmlns:p14="http://schemas.microsoft.com/office/powerpoint/2010/main" val="953687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E8259-8E53-4598-8804-6A3A7D5A7A10}"/>
              </a:ext>
            </a:extLst>
          </p:cNvPr>
          <p:cNvSpPr>
            <a:spLocks noGrp="1"/>
          </p:cNvSpPr>
          <p:nvPr>
            <p:ph type="title"/>
          </p:nvPr>
        </p:nvSpPr>
        <p:spPr>
          <a:xfrm>
            <a:off x="838200" y="365125"/>
            <a:ext cx="10515600" cy="541152"/>
          </a:xfrm>
        </p:spPr>
        <p:txBody>
          <a:bodyPr>
            <a:normAutofit fontScale="90000"/>
          </a:bodyPr>
          <a:lstStyle/>
          <a:p>
            <a:r>
              <a:rPr lang="en-US">
                <a:cs typeface="Calibri Light"/>
              </a:rPr>
              <a:t>Sequence Diagram</a:t>
            </a:r>
            <a:endParaRPr lang="en-US"/>
          </a:p>
        </p:txBody>
      </p:sp>
      <p:sp>
        <p:nvSpPr>
          <p:cNvPr id="4" name="TextBox 3">
            <a:extLst>
              <a:ext uri="{FF2B5EF4-FFF2-40B4-BE49-F238E27FC236}">
                <a16:creationId xmlns:a16="http://schemas.microsoft.com/office/drawing/2014/main" id="{B223164A-F0DE-440C-9871-9F1EF17A2692}"/>
              </a:ext>
            </a:extLst>
          </p:cNvPr>
          <p:cNvSpPr txBox="1"/>
          <p:nvPr/>
        </p:nvSpPr>
        <p:spPr>
          <a:xfrm>
            <a:off x="839694" y="809812"/>
            <a:ext cx="93397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Communication between the Lora device, IoT edge Modules, and the Database. </a:t>
            </a:r>
          </a:p>
        </p:txBody>
      </p:sp>
      <p:pic>
        <p:nvPicPr>
          <p:cNvPr id="6" name="Picture 4" descr="A screenshot of a cell phone&#10;&#10;Description generated with very high confidence">
            <a:extLst>
              <a:ext uri="{FF2B5EF4-FFF2-40B4-BE49-F238E27FC236}">
                <a16:creationId xmlns:a16="http://schemas.microsoft.com/office/drawing/2014/main" id="{74683298-25A7-4248-A891-C09F5A5CB630}"/>
              </a:ext>
            </a:extLst>
          </p:cNvPr>
          <p:cNvPicPr>
            <a:picLocks noChangeAspect="1"/>
          </p:cNvPicPr>
          <p:nvPr/>
        </p:nvPicPr>
        <p:blipFill rotWithShape="1">
          <a:blip r:embed="rId3"/>
          <a:srcRect l="7452" r="2" b="2"/>
          <a:stretch/>
        </p:blipFill>
        <p:spPr>
          <a:xfrm>
            <a:off x="1440664" y="1349256"/>
            <a:ext cx="8320835" cy="4812371"/>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2646FADE-206D-4CCF-BA50-33180E2F8F4D}"/>
              </a:ext>
            </a:extLst>
          </p:cNvPr>
          <p:cNvSpPr/>
          <p:nvPr/>
        </p:nvSpPr>
        <p:spPr>
          <a:xfrm>
            <a:off x="2710665" y="1790272"/>
            <a:ext cx="753438" cy="43665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EEE1D64-6935-40C1-8993-1C8777D3A7B0}"/>
              </a:ext>
            </a:extLst>
          </p:cNvPr>
          <p:cNvSpPr/>
          <p:nvPr/>
        </p:nvSpPr>
        <p:spPr>
          <a:xfrm>
            <a:off x="5219272" y="1756023"/>
            <a:ext cx="453775" cy="35959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C468BA4C-B540-44D3-BE79-11C42D6E3CD3}"/>
              </a:ext>
            </a:extLst>
          </p:cNvPr>
          <p:cNvCxnSpPr/>
          <p:nvPr/>
        </p:nvCxnSpPr>
        <p:spPr>
          <a:xfrm>
            <a:off x="8393024" y="5426360"/>
            <a:ext cx="965769" cy="6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EA3D2B5-368E-463C-BB92-D59AB9E064F7}"/>
              </a:ext>
            </a:extLst>
          </p:cNvPr>
          <p:cNvSpPr txBox="1"/>
          <p:nvPr/>
        </p:nvSpPr>
        <p:spPr>
          <a:xfrm>
            <a:off x="8332127" y="5164262"/>
            <a:ext cx="115070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t>processed data</a:t>
            </a:r>
          </a:p>
        </p:txBody>
      </p:sp>
    </p:spTree>
    <p:extLst>
      <p:ext uri="{BB962C8B-B14F-4D97-AF65-F5344CB8AC3E}">
        <p14:creationId xmlns:p14="http://schemas.microsoft.com/office/powerpoint/2010/main" val="2011635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4">
            <a:extLst>
              <a:ext uri="{FF2B5EF4-FFF2-40B4-BE49-F238E27FC236}">
                <a16:creationId xmlns:a16="http://schemas.microsoft.com/office/drawing/2014/main" id="{02D44074-0B69-4F0C-A7B3-5645CE40D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1">
            <a:extLst>
              <a:ext uri="{FF2B5EF4-FFF2-40B4-BE49-F238E27FC236}">
                <a16:creationId xmlns:a16="http://schemas.microsoft.com/office/drawing/2014/main" id="{BC2C79EC-A761-41E5-9AFC-E5C747229A0A}"/>
              </a:ext>
            </a:extLst>
          </p:cNvPr>
          <p:cNvSpPr txBox="1"/>
          <p:nvPr/>
        </p:nvSpPr>
        <p:spPr>
          <a:xfrm>
            <a:off x="8153399" y="683212"/>
            <a:ext cx="3366378" cy="5502567"/>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4400" b="1" kern="1200">
                <a:solidFill>
                  <a:srgbClr val="FFFFFF"/>
                </a:solidFill>
                <a:latin typeface="+mj-lt"/>
                <a:ea typeface="+mj-ea"/>
                <a:cs typeface="+mj-cs"/>
              </a:rPr>
              <a:t>Machine Learning</a:t>
            </a:r>
          </a:p>
        </p:txBody>
      </p:sp>
      <p:sp>
        <p:nvSpPr>
          <p:cNvPr id="10" name="TextBox 9">
            <a:extLst>
              <a:ext uri="{FF2B5EF4-FFF2-40B4-BE49-F238E27FC236}">
                <a16:creationId xmlns:a16="http://schemas.microsoft.com/office/drawing/2014/main" id="{BD6CCFD6-E487-40BB-9CD3-AE8CAF7899A3}"/>
              </a:ext>
            </a:extLst>
          </p:cNvPr>
          <p:cNvSpPr txBox="1"/>
          <p:nvPr/>
        </p:nvSpPr>
        <p:spPr>
          <a:xfrm>
            <a:off x="5708650" y="681038"/>
            <a:ext cx="1463675" cy="1452563"/>
          </a:xfrm>
          <a:prstGeom prst="rect">
            <a:avLst/>
          </a:prstGeom>
        </p:spPr>
        <p:txBody>
          <a:bodyPr vert="horz" wrap="square" lIns="91440" tIns="45720" rIns="91440" bIns="45720" rtlCol="0" anchor="t">
            <a:normAutofit/>
          </a:bodyPr>
          <a:lstStyle/>
          <a:p>
            <a:pPr algn="ctr">
              <a:lnSpc>
                <a:spcPct val="90000"/>
              </a:lnSpc>
              <a:spcBef>
                <a:spcPct val="0"/>
              </a:spcBef>
              <a:spcAft>
                <a:spcPts val="600"/>
              </a:spcAft>
            </a:pPr>
            <a:r>
              <a:rPr lang="en-US" sz="2800" b="1" kern="1200">
                <a:solidFill>
                  <a:srgbClr val="FFFFFF"/>
                </a:solidFill>
                <a:latin typeface="+mj-lt"/>
                <a:ea typeface="+mj-ea"/>
                <a:cs typeface="+mj-cs"/>
              </a:rPr>
              <a:t>Machine Learning</a:t>
            </a:r>
          </a:p>
        </p:txBody>
      </p:sp>
      <p:sp>
        <p:nvSpPr>
          <p:cNvPr id="11" name="Rectangle 10">
            <a:extLst>
              <a:ext uri="{FF2B5EF4-FFF2-40B4-BE49-F238E27FC236}">
                <a16:creationId xmlns:a16="http://schemas.microsoft.com/office/drawing/2014/main" id="{D365B938-BB39-4C21-AEB9-48FB0B9CC295}"/>
              </a:ext>
            </a:extLst>
          </p:cNvPr>
          <p:cNvSpPr/>
          <p:nvPr/>
        </p:nvSpPr>
        <p:spPr>
          <a:xfrm>
            <a:off x="399512" y="683554"/>
            <a:ext cx="5845174" cy="1495424"/>
          </a:xfrm>
          <a:prstGeom prst="rect">
            <a:avLst/>
          </a:prstGeom>
        </p:spPr>
        <p:txBody>
          <a:bodyPr wrap="square"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7000"/>
              </a:lnSpc>
              <a:spcAft>
                <a:spcPts val="800"/>
              </a:spcAft>
            </a:pPr>
            <a:r>
              <a:rPr lang="en-AU">
                <a:solidFill>
                  <a:srgbClr val="111111"/>
                </a:solidFill>
                <a:latin typeface="Times New Roman" panose="02020603050405020304" pitchFamily="18" charset="0"/>
                <a:ea typeface="Calibri" panose="020F0502020204030204" pitchFamily="34" charset="0"/>
                <a:cs typeface="Times New Roman" panose="02020603050405020304" pitchFamily="18" charset="0"/>
              </a:rPr>
              <a:t>The problem is to predict what an animal is doing based on a trace of their movement using sensors. </a:t>
            </a:r>
          </a:p>
          <a:p>
            <a:pPr>
              <a:lnSpc>
                <a:spcPct val="97000"/>
              </a:lnSpc>
              <a:spcAft>
                <a:spcPts val="800"/>
              </a:spcAft>
            </a:pPr>
            <a:r>
              <a:rPr lang="en-AU">
                <a:solidFill>
                  <a:srgbClr val="111111"/>
                </a:solidFill>
                <a:latin typeface="Times New Roman" panose="02020603050405020304" pitchFamily="18" charset="0"/>
                <a:ea typeface="Calibri" panose="020F0502020204030204" pitchFamily="34" charset="0"/>
                <a:cs typeface="Times New Roman" panose="02020603050405020304" pitchFamily="18" charset="0"/>
              </a:rPr>
              <a:t>Animal Activities are defined by :</a:t>
            </a:r>
          </a:p>
          <a:p>
            <a:pPr>
              <a:lnSpc>
                <a:spcPct val="97000"/>
              </a:lnSpc>
              <a:spcAft>
                <a:spcPts val="800"/>
              </a:spcAft>
            </a:pPr>
            <a:r>
              <a:rPr lang="en-AU" b="1">
                <a:solidFill>
                  <a:srgbClr val="111111"/>
                </a:solidFill>
                <a:latin typeface="Times New Roman" panose="02020603050405020304" pitchFamily="18" charset="0"/>
                <a:ea typeface="Calibri" panose="020F0502020204030204" pitchFamily="34" charset="0"/>
                <a:cs typeface="Times New Roman" panose="02020603050405020304" pitchFamily="18" charset="0"/>
              </a:rPr>
              <a:t>Walking , Grazing , Rumination ,Licking , Idle</a:t>
            </a:r>
          </a:p>
          <a:p>
            <a:pPr>
              <a:lnSpc>
                <a:spcPct val="97000"/>
              </a:lnSpc>
              <a:spcAft>
                <a:spcPts val="800"/>
              </a:spcAft>
            </a:pPr>
            <a:endParaRPr lang="en-AU">
              <a:solidFill>
                <a:srgbClr val="11111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12" name="TextBox 1">
            <a:extLst>
              <a:ext uri="{FF2B5EF4-FFF2-40B4-BE49-F238E27FC236}">
                <a16:creationId xmlns:a16="http://schemas.microsoft.com/office/drawing/2014/main" id="{C62B3766-E773-47FB-BB81-056E74E0425D}"/>
              </a:ext>
            </a:extLst>
          </p:cNvPr>
          <p:cNvSpPr txBox="1"/>
          <p:nvPr/>
        </p:nvSpPr>
        <p:spPr>
          <a:xfrm>
            <a:off x="258842" y="2479999"/>
            <a:ext cx="6444880" cy="490984"/>
          </a:xfrm>
          <a:prstGeom prst="rect">
            <a:avLst/>
          </a:prstGeom>
          <a:noFill/>
        </p:spPr>
        <p:txBody>
          <a:bodyPr wrap="square"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AU" sz="2000" b="1">
                <a:solidFill>
                  <a:srgbClr val="0070C0"/>
                </a:solidFill>
              </a:rPr>
              <a:t>Purpose of applying Machine Learning to sensor data</a:t>
            </a:r>
          </a:p>
        </p:txBody>
      </p:sp>
      <p:sp>
        <p:nvSpPr>
          <p:cNvPr id="15" name="Rectangle 14">
            <a:extLst>
              <a:ext uri="{FF2B5EF4-FFF2-40B4-BE49-F238E27FC236}">
                <a16:creationId xmlns:a16="http://schemas.microsoft.com/office/drawing/2014/main" id="{30418676-80A2-4003-B89D-CFE126F40B1E}"/>
              </a:ext>
            </a:extLst>
          </p:cNvPr>
          <p:cNvSpPr/>
          <p:nvPr/>
        </p:nvSpPr>
        <p:spPr>
          <a:xfrm>
            <a:off x="399512" y="3094817"/>
            <a:ext cx="6470650" cy="1444596"/>
          </a:xfrm>
          <a:prstGeom prst="rect">
            <a:avLst/>
          </a:prstGeom>
        </p:spPr>
        <p:txBody>
          <a:bodyPr wrap="square"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7000"/>
              </a:lnSpc>
              <a:spcAft>
                <a:spcPts val="800"/>
              </a:spcAft>
            </a:pPr>
            <a:r>
              <a:rPr lang="en-AU">
                <a:solidFill>
                  <a:srgbClr val="111111"/>
                </a:solidFill>
                <a:latin typeface="Times New Roman" panose="02020603050405020304" pitchFamily="18" charset="0"/>
                <a:ea typeface="Calibri" panose="020F0502020204030204" pitchFamily="34" charset="0"/>
                <a:cs typeface="Times New Roman" panose="02020603050405020304" pitchFamily="18" charset="0"/>
              </a:rPr>
              <a:t>By applying machine learning to sensor data, farm management systems are evolving into real time artificial intelligence enabled programs that provide rich recommendations and insights for farmer decision support and action.</a:t>
            </a:r>
          </a:p>
          <a:p>
            <a:pPr>
              <a:lnSpc>
                <a:spcPct val="97000"/>
              </a:lnSpc>
              <a:spcAft>
                <a:spcPts val="800"/>
              </a:spcAft>
            </a:pPr>
            <a:endParaRPr lang="en-AU" sz="2400">
              <a:solidFill>
                <a:srgbClr val="11111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16" name="Rectangle 15">
            <a:extLst>
              <a:ext uri="{FF2B5EF4-FFF2-40B4-BE49-F238E27FC236}">
                <a16:creationId xmlns:a16="http://schemas.microsoft.com/office/drawing/2014/main" id="{B6B31157-6B41-4276-BC21-8F04752140FA}"/>
              </a:ext>
            </a:extLst>
          </p:cNvPr>
          <p:cNvSpPr/>
          <p:nvPr/>
        </p:nvSpPr>
        <p:spPr>
          <a:xfrm>
            <a:off x="402615" y="4649462"/>
            <a:ext cx="1145955" cy="3416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AU" b="1">
                <a:solidFill>
                  <a:srgbClr val="0070C0"/>
                </a:solidFill>
                <a:latin typeface="Calibri" panose="020F0502020204030204" pitchFamily="34" charset="0"/>
                <a:ea typeface="Calibri" panose="020F0502020204030204" pitchFamily="34" charset="0"/>
                <a:cs typeface="Arial" panose="020B0604020202020204" pitchFamily="34" charset="0"/>
              </a:rPr>
              <a:t>Objective </a:t>
            </a:r>
          </a:p>
        </p:txBody>
      </p:sp>
      <p:sp>
        <p:nvSpPr>
          <p:cNvPr id="17" name="Rectangle 16">
            <a:extLst>
              <a:ext uri="{FF2B5EF4-FFF2-40B4-BE49-F238E27FC236}">
                <a16:creationId xmlns:a16="http://schemas.microsoft.com/office/drawing/2014/main" id="{7C3A5F2D-8467-48D8-B026-662D864B3AE1}"/>
              </a:ext>
            </a:extLst>
          </p:cNvPr>
          <p:cNvSpPr/>
          <p:nvPr/>
        </p:nvSpPr>
        <p:spPr>
          <a:xfrm>
            <a:off x="1044794" y="5109296"/>
            <a:ext cx="2943370" cy="64633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AU">
                <a:latin typeface="Calibri" panose="020F0502020204030204" pitchFamily="34" charset="0"/>
                <a:ea typeface="Calibri" panose="020F0502020204030204" pitchFamily="34" charset="0"/>
                <a:cs typeface="Arial" panose="020B0604020202020204" pitchFamily="34" charset="0"/>
              </a:rPr>
              <a:t>High recognition accuracy </a:t>
            </a:r>
          </a:p>
          <a:p>
            <a:pPr marL="285750" indent="-285750">
              <a:buFont typeface="Arial" panose="020B0604020202020204" pitchFamily="34" charset="0"/>
              <a:buChar char="•"/>
            </a:pPr>
            <a:r>
              <a:rPr lang="en-AU">
                <a:latin typeface="Calibri" panose="020F0502020204030204" pitchFamily="34" charset="0"/>
                <a:cs typeface="Arial" panose="020B0604020202020204" pitchFamily="34" charset="0"/>
              </a:rPr>
              <a:t>Low computational cost</a:t>
            </a:r>
            <a:endParaRPr lang="en-AU"/>
          </a:p>
        </p:txBody>
      </p:sp>
      <p:sp>
        <p:nvSpPr>
          <p:cNvPr id="18" name="Rectangle 17">
            <a:extLst>
              <a:ext uri="{FF2B5EF4-FFF2-40B4-BE49-F238E27FC236}">
                <a16:creationId xmlns:a16="http://schemas.microsoft.com/office/drawing/2014/main" id="{38EE55FC-1330-46C4-B41D-DE1BD1B01254}"/>
              </a:ext>
            </a:extLst>
          </p:cNvPr>
          <p:cNvSpPr/>
          <p:nvPr/>
        </p:nvSpPr>
        <p:spPr>
          <a:xfrm>
            <a:off x="258842" y="246552"/>
            <a:ext cx="6470650" cy="509588"/>
          </a:xfrm>
          <a:prstGeom prst="rect">
            <a:avLst/>
          </a:prstGeom>
        </p:spPr>
        <p:txBody>
          <a:bodyPr wrap="square" anchor="t">
            <a:normAutofit fontScale="92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AU" sz="2000" b="1">
                <a:solidFill>
                  <a:srgbClr val="0070C0"/>
                </a:solidFill>
                <a:latin typeface="Calibri" panose="020F0502020204030204" pitchFamily="34" charset="0"/>
                <a:ea typeface="Calibri" panose="020F0502020204030204" pitchFamily="34" charset="0"/>
                <a:cs typeface="Arial" panose="020B0604020202020204" pitchFamily="34" charset="0"/>
              </a:rPr>
              <a:t>Problem for accelerometer-based activity recognition</a:t>
            </a:r>
          </a:p>
          <a:p>
            <a:pPr>
              <a:lnSpc>
                <a:spcPct val="90000"/>
              </a:lnSpc>
              <a:spcAft>
                <a:spcPts val="600"/>
              </a:spcAft>
            </a:pPr>
            <a:r>
              <a:rPr lang="en-AU" sz="1100">
                <a:latin typeface="Calibri" panose="020F0502020204030204" pitchFamily="34" charset="0"/>
                <a:cs typeface="Arial" panose="020B0604020202020204" pitchFamily="34" charset="0"/>
              </a:rPr>
              <a:t> </a:t>
            </a:r>
            <a:endParaRPr lang="en-AU" sz="1100"/>
          </a:p>
        </p:txBody>
      </p:sp>
    </p:spTree>
    <p:extLst>
      <p:ext uri="{BB962C8B-B14F-4D97-AF65-F5344CB8AC3E}">
        <p14:creationId xmlns:p14="http://schemas.microsoft.com/office/powerpoint/2010/main" val="1236273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D3FFFA32-D9F4-4AF9-A025-CD128AC85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60967"/>
            <a:ext cx="12192000" cy="5497033"/>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2823A416-999C-4FA3-A853-0AE48404B5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0"/>
            <a:ext cx="12192000" cy="3049325"/>
            <a:chOff x="0" y="3808676"/>
            <a:chExt cx="12192000" cy="3049325"/>
          </a:xfrm>
        </p:grpSpPr>
        <p:pic>
          <p:nvPicPr>
            <p:cNvPr id="23" name="Picture 22">
              <a:extLst>
                <a:ext uri="{FF2B5EF4-FFF2-40B4-BE49-F238E27FC236}">
                  <a16:creationId xmlns:a16="http://schemas.microsoft.com/office/drawing/2014/main" id="{9362F656-1A8D-4BA3-BA72-92332E75DB9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4" name="Oval 23">
              <a:extLst>
                <a:ext uri="{FF2B5EF4-FFF2-40B4-BE49-F238E27FC236}">
                  <a16:creationId xmlns:a16="http://schemas.microsoft.com/office/drawing/2014/main" id="{9338807D-FB66-4E3A-9CF0-786662C4A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7339" y="5375082"/>
              <a:ext cx="373711" cy="40551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D8E7B69E-5F61-4702-8489-E380565A536B}"/>
              </a:ext>
            </a:extLst>
          </p:cNvPr>
          <p:cNvSpPr/>
          <p:nvPr/>
        </p:nvSpPr>
        <p:spPr>
          <a:xfrm>
            <a:off x="6878692" y="2875825"/>
            <a:ext cx="4545299" cy="2842124"/>
          </a:xfrm>
          <a:prstGeom prst="rect">
            <a:avLst/>
          </a:prstGeom>
        </p:spPr>
        <p:txBody>
          <a:bodyPr vert="horz" lIns="91440" tIns="45720" rIns="91440" bIns="45720" rtlCol="0" anchor="ctr">
            <a:normAutofit/>
          </a:bodyPr>
          <a:lstStyle/>
          <a:p>
            <a:pPr marL="57150">
              <a:lnSpc>
                <a:spcPct val="90000"/>
              </a:lnSpc>
              <a:spcAft>
                <a:spcPts val="600"/>
              </a:spcAft>
            </a:pPr>
            <a:endParaRPr lang="en-US" sz="2400" b="1">
              <a:solidFill>
                <a:srgbClr val="FFFFFF"/>
              </a:solidFill>
            </a:endParaRPr>
          </a:p>
        </p:txBody>
      </p:sp>
      <p:sp>
        <p:nvSpPr>
          <p:cNvPr id="11" name="Rectangle 10">
            <a:extLst>
              <a:ext uri="{FF2B5EF4-FFF2-40B4-BE49-F238E27FC236}">
                <a16:creationId xmlns:a16="http://schemas.microsoft.com/office/drawing/2014/main" id="{F69D16B9-4394-4DA0-BFED-592BFDD76E11}"/>
              </a:ext>
            </a:extLst>
          </p:cNvPr>
          <p:cNvSpPr/>
          <p:nvPr/>
        </p:nvSpPr>
        <p:spPr>
          <a:xfrm>
            <a:off x="7378981" y="4676571"/>
            <a:ext cx="2635101" cy="1074322"/>
          </a:xfrm>
          <a:prstGeom prst="rect">
            <a:avLst/>
          </a:prstGeom>
        </p:spPr>
        <p:txBody>
          <a:bodyPr vert="horz" lIns="91440" tIns="45720" rIns="91440" bIns="45720" rtlCol="0" anchor="ctr">
            <a:normAutofit/>
          </a:bodyPr>
          <a:lstStyle/>
          <a:p>
            <a:pPr marL="57150">
              <a:lnSpc>
                <a:spcPct val="90000"/>
              </a:lnSpc>
              <a:spcAft>
                <a:spcPts val="600"/>
              </a:spcAft>
            </a:pPr>
            <a:r>
              <a:rPr lang="en-US" sz="2400" b="1">
                <a:solidFill>
                  <a:srgbClr val="FFFFFF"/>
                </a:solidFill>
              </a:rPr>
              <a:t> </a:t>
            </a:r>
          </a:p>
        </p:txBody>
      </p:sp>
      <p:sp>
        <p:nvSpPr>
          <p:cNvPr id="16" name="Rectangle 15">
            <a:extLst>
              <a:ext uri="{FF2B5EF4-FFF2-40B4-BE49-F238E27FC236}">
                <a16:creationId xmlns:a16="http://schemas.microsoft.com/office/drawing/2014/main" id="{4095EB05-6980-4711-A2D9-4E6CC56F6559}"/>
              </a:ext>
            </a:extLst>
          </p:cNvPr>
          <p:cNvSpPr/>
          <p:nvPr/>
        </p:nvSpPr>
        <p:spPr>
          <a:xfrm flipH="1">
            <a:off x="726580" y="2581556"/>
            <a:ext cx="3971926" cy="93871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AU" sz="3200" b="1">
                <a:latin typeface="Times New Roman" panose="02020603050405020304" pitchFamily="18" charset="0"/>
                <a:ea typeface="Times New Roman" panose="02020603050405020304" pitchFamily="18" charset="0"/>
              </a:rPr>
              <a:t>Implementation</a:t>
            </a:r>
          </a:p>
          <a:p>
            <a:pPr>
              <a:spcAft>
                <a:spcPts val="600"/>
              </a:spcAft>
            </a:pPr>
            <a:r>
              <a:rPr lang="en-AU" b="1">
                <a:latin typeface="Times New Roman" panose="02020603050405020304" pitchFamily="18" charset="0"/>
                <a:ea typeface="Times New Roman" panose="02020603050405020304" pitchFamily="18" charset="0"/>
              </a:rPr>
              <a:t>   </a:t>
            </a:r>
          </a:p>
        </p:txBody>
      </p:sp>
      <p:sp>
        <p:nvSpPr>
          <p:cNvPr id="17" name="Rectangle 16">
            <a:extLst>
              <a:ext uri="{FF2B5EF4-FFF2-40B4-BE49-F238E27FC236}">
                <a16:creationId xmlns:a16="http://schemas.microsoft.com/office/drawing/2014/main" id="{29AF3143-C9F4-46E7-A12A-8EC4DEB437BE}"/>
              </a:ext>
            </a:extLst>
          </p:cNvPr>
          <p:cNvSpPr/>
          <p:nvPr/>
        </p:nvSpPr>
        <p:spPr>
          <a:xfrm>
            <a:off x="1035452" y="2908360"/>
            <a:ext cx="4545299" cy="2842124"/>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28600">
              <a:lnSpc>
                <a:spcPct val="90000"/>
              </a:lnSpc>
              <a:spcAft>
                <a:spcPts val="600"/>
              </a:spcAft>
              <a:buFont typeface="Arial" panose="020B0604020202020204" pitchFamily="34" charset="0"/>
              <a:buChar char="•"/>
            </a:pPr>
            <a:r>
              <a:rPr lang="en-US" sz="2400" b="1">
                <a:solidFill>
                  <a:srgbClr val="FFFFFF"/>
                </a:solidFill>
              </a:rPr>
              <a:t>Convolutional Neural Network</a:t>
            </a:r>
          </a:p>
          <a:p>
            <a:pPr marL="285750" indent="-228600">
              <a:lnSpc>
                <a:spcPct val="90000"/>
              </a:lnSpc>
              <a:spcAft>
                <a:spcPts val="600"/>
              </a:spcAft>
              <a:buFont typeface="Arial" panose="020B0604020202020204" pitchFamily="34" charset="0"/>
              <a:buChar char="•"/>
            </a:pPr>
            <a:r>
              <a:rPr lang="en-US" sz="2400" b="1">
                <a:solidFill>
                  <a:srgbClr val="FFFFFF"/>
                </a:solidFill>
              </a:rPr>
              <a:t>Pre-processing data</a:t>
            </a:r>
          </a:p>
          <a:p>
            <a:pPr>
              <a:lnSpc>
                <a:spcPct val="90000"/>
              </a:lnSpc>
              <a:spcAft>
                <a:spcPts val="600"/>
              </a:spcAft>
            </a:pPr>
            <a:r>
              <a:rPr lang="en-US" sz="2400" b="1">
                <a:solidFill>
                  <a:srgbClr val="FFFFFF"/>
                </a:solidFill>
              </a:rPr>
              <a:t>      - Remove outliers</a:t>
            </a:r>
          </a:p>
          <a:p>
            <a:pPr>
              <a:lnSpc>
                <a:spcPct val="90000"/>
              </a:lnSpc>
              <a:spcAft>
                <a:spcPts val="600"/>
              </a:spcAft>
            </a:pPr>
            <a:r>
              <a:rPr lang="en-US" sz="2400" b="1">
                <a:solidFill>
                  <a:srgbClr val="FFFFFF"/>
                </a:solidFill>
              </a:rPr>
              <a:t>      - Windowing /Framing</a:t>
            </a:r>
          </a:p>
          <a:p>
            <a:pPr marL="285750" indent="-228600">
              <a:lnSpc>
                <a:spcPct val="90000"/>
              </a:lnSpc>
              <a:spcAft>
                <a:spcPts val="600"/>
              </a:spcAft>
              <a:buFont typeface="Arial" panose="020B0604020202020204" pitchFamily="34" charset="0"/>
              <a:buChar char="•"/>
            </a:pPr>
            <a:r>
              <a:rPr lang="en-US" sz="2400" b="1">
                <a:solidFill>
                  <a:srgbClr val="FFFFFF"/>
                </a:solidFill>
              </a:rPr>
              <a:t>Fit the model   </a:t>
            </a:r>
          </a:p>
        </p:txBody>
      </p:sp>
      <p:sp>
        <p:nvSpPr>
          <p:cNvPr id="18" name="Rectangle 17">
            <a:extLst>
              <a:ext uri="{FF2B5EF4-FFF2-40B4-BE49-F238E27FC236}">
                <a16:creationId xmlns:a16="http://schemas.microsoft.com/office/drawing/2014/main" id="{CCADBEA2-7882-4FCC-B7A8-6162A66AFB6C}"/>
              </a:ext>
            </a:extLst>
          </p:cNvPr>
          <p:cNvSpPr/>
          <p:nvPr/>
        </p:nvSpPr>
        <p:spPr>
          <a:xfrm>
            <a:off x="661641" y="462433"/>
            <a:ext cx="9833548" cy="1066802"/>
          </a:xfrm>
          <a:prstGeom prst="rect">
            <a:avLst/>
          </a:prstGeom>
        </p:spPr>
        <p:txBody>
          <a:bodyPr vert="horz" lIns="91440" tIns="45720" rIns="91440" bIns="45720" rtlCol="0" anchor="ctr">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b="1" kern="1200">
                <a:solidFill>
                  <a:schemeClr val="accent1"/>
                </a:solidFill>
                <a:latin typeface="+mj-lt"/>
                <a:ea typeface="+mj-ea"/>
                <a:cs typeface="+mj-cs"/>
              </a:rPr>
              <a:t>Problem’s characteristics:</a:t>
            </a:r>
          </a:p>
          <a:p>
            <a:pPr marL="285750" indent="-285750">
              <a:lnSpc>
                <a:spcPct val="90000"/>
              </a:lnSpc>
              <a:spcBef>
                <a:spcPct val="0"/>
              </a:spcBef>
              <a:spcAft>
                <a:spcPts val="600"/>
              </a:spcAft>
            </a:pPr>
            <a:r>
              <a:rPr lang="en-US" sz="1300" b="1" kern="1200">
                <a:solidFill>
                  <a:srgbClr val="3F3F3F"/>
                </a:solidFill>
                <a:latin typeface="+mj-lt"/>
                <a:ea typeface="+mj-ea"/>
                <a:cs typeface="+mj-cs"/>
              </a:rPr>
              <a:t>   Time series</a:t>
            </a:r>
          </a:p>
          <a:p>
            <a:pPr marL="285750" indent="-285750">
              <a:lnSpc>
                <a:spcPct val="90000"/>
              </a:lnSpc>
              <a:spcBef>
                <a:spcPct val="0"/>
              </a:spcBef>
              <a:spcAft>
                <a:spcPts val="600"/>
              </a:spcAft>
            </a:pPr>
            <a:r>
              <a:rPr lang="en-US" sz="1300" b="1" kern="1200">
                <a:solidFill>
                  <a:srgbClr val="3F3F3F"/>
                </a:solidFill>
                <a:latin typeface="+mj-lt"/>
                <a:ea typeface="+mj-ea"/>
                <a:cs typeface="+mj-cs"/>
              </a:rPr>
              <a:t>   Classification</a:t>
            </a:r>
          </a:p>
          <a:p>
            <a:pPr marL="285750" indent="-285750">
              <a:lnSpc>
                <a:spcPct val="90000"/>
              </a:lnSpc>
              <a:spcBef>
                <a:spcPct val="0"/>
              </a:spcBef>
              <a:spcAft>
                <a:spcPts val="600"/>
              </a:spcAft>
            </a:pPr>
            <a:r>
              <a:rPr lang="en-US" sz="1300" b="1" kern="1200">
                <a:solidFill>
                  <a:srgbClr val="3F3F3F"/>
                </a:solidFill>
                <a:latin typeface="+mj-lt"/>
                <a:ea typeface="+mj-ea"/>
                <a:cs typeface="+mj-cs"/>
              </a:rPr>
              <a:t>   Supervised leaning</a:t>
            </a:r>
          </a:p>
        </p:txBody>
      </p:sp>
      <p:sp>
        <p:nvSpPr>
          <p:cNvPr id="19" name="Rectangle 18">
            <a:extLst>
              <a:ext uri="{FF2B5EF4-FFF2-40B4-BE49-F238E27FC236}">
                <a16:creationId xmlns:a16="http://schemas.microsoft.com/office/drawing/2014/main" id="{77CC9003-9FAB-488A-BA74-62D4C50CF04F}"/>
              </a:ext>
            </a:extLst>
          </p:cNvPr>
          <p:cNvSpPr/>
          <p:nvPr/>
        </p:nvSpPr>
        <p:spPr>
          <a:xfrm>
            <a:off x="6610119" y="2464713"/>
            <a:ext cx="3242246" cy="1169551"/>
          </a:xfrm>
          <a:prstGeom prst="rect">
            <a:avLst/>
          </a:prstGeom>
          <a:ln>
            <a:solidFill>
              <a:schemeClr val="tx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400">
                <a:latin typeface="Times New Roman" panose="02020603050405020304" pitchFamily="18" charset="0"/>
                <a:ea typeface="Calibri" panose="020F0502020204030204" pitchFamily="34" charset="0"/>
              </a:rPr>
              <a:t>The innovation of convolutional neural networks is the ability to automatically learn many filters in parallel specific to a training dataset</a:t>
            </a:r>
          </a:p>
          <a:p>
            <a:endParaRPr lang="en-AU" sz="1400"/>
          </a:p>
        </p:txBody>
      </p:sp>
      <p:sp>
        <p:nvSpPr>
          <p:cNvPr id="21" name="Rectangle 20">
            <a:extLst>
              <a:ext uri="{FF2B5EF4-FFF2-40B4-BE49-F238E27FC236}">
                <a16:creationId xmlns:a16="http://schemas.microsoft.com/office/drawing/2014/main" id="{858ACF54-E880-49EE-BE45-16CC20FA8497}"/>
              </a:ext>
            </a:extLst>
          </p:cNvPr>
          <p:cNvSpPr/>
          <p:nvPr/>
        </p:nvSpPr>
        <p:spPr>
          <a:xfrm>
            <a:off x="6602257" y="4319246"/>
            <a:ext cx="3242246" cy="954107"/>
          </a:xfrm>
          <a:prstGeom prst="rect">
            <a:avLst/>
          </a:prstGeom>
          <a:ln>
            <a:solidFill>
              <a:schemeClr val="tx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400"/>
              <a:t>CNN is  suitable for time series classification  require that data be prepared in a specific manner in order to fit a model</a:t>
            </a:r>
          </a:p>
        </p:txBody>
      </p:sp>
      <p:cxnSp>
        <p:nvCxnSpPr>
          <p:cNvPr id="25" name="Connector: Curved 24">
            <a:extLst>
              <a:ext uri="{FF2B5EF4-FFF2-40B4-BE49-F238E27FC236}">
                <a16:creationId xmlns:a16="http://schemas.microsoft.com/office/drawing/2014/main" id="{FC87C2E6-09C4-40D0-8574-6204A7ACB76B}"/>
              </a:ext>
            </a:extLst>
          </p:cNvPr>
          <p:cNvCxnSpPr>
            <a:cxnSpLocks/>
          </p:cNvCxnSpPr>
          <p:nvPr/>
        </p:nvCxnSpPr>
        <p:spPr>
          <a:xfrm flipV="1">
            <a:off x="5363089" y="3084685"/>
            <a:ext cx="1244305" cy="375644"/>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B417165A-7242-4364-9F1F-03C8F498C292}"/>
              </a:ext>
            </a:extLst>
          </p:cNvPr>
          <p:cNvCxnSpPr>
            <a:cxnSpLocks/>
            <a:endCxn id="34" idx="1"/>
          </p:cNvCxnSpPr>
          <p:nvPr/>
        </p:nvCxnSpPr>
        <p:spPr>
          <a:xfrm>
            <a:off x="5355332" y="3658991"/>
            <a:ext cx="1246925" cy="1137309"/>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6544889"/>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screenshot&#10;&#10;Description automatically generated">
            <a:extLst>
              <a:ext uri="{FF2B5EF4-FFF2-40B4-BE49-F238E27FC236}">
                <a16:creationId xmlns:a16="http://schemas.microsoft.com/office/drawing/2014/main" id="{4DD4FA7B-E0E2-4860-AE3E-ECAD46013A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630" y="403410"/>
            <a:ext cx="10905066" cy="4659492"/>
          </a:xfrm>
          <a:prstGeom prst="rect">
            <a:avLst/>
          </a:prstGeom>
        </p:spPr>
      </p:pic>
      <p:sp>
        <p:nvSpPr>
          <p:cNvPr id="14" name="Rectangle: Diagonal Corners Rounded 13">
            <a:extLst>
              <a:ext uri="{FF2B5EF4-FFF2-40B4-BE49-F238E27FC236}">
                <a16:creationId xmlns:a16="http://schemas.microsoft.com/office/drawing/2014/main" id="{6381B641-BBD8-4972-9A4B-CC44D68F77A0}"/>
              </a:ext>
            </a:extLst>
          </p:cNvPr>
          <p:cNvSpPr/>
          <p:nvPr/>
        </p:nvSpPr>
        <p:spPr>
          <a:xfrm>
            <a:off x="9390512" y="3361709"/>
            <a:ext cx="2283078" cy="803399"/>
          </a:xfrm>
          <a:prstGeom prst="round2DiagRect">
            <a:avLst/>
          </a:prstGeom>
          <a:pattFill prst="pct25">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00">
              <a:solidFill>
                <a:schemeClr val="tx1"/>
              </a:solidFill>
            </a:endParaRPr>
          </a:p>
        </p:txBody>
      </p:sp>
      <p:sp>
        <p:nvSpPr>
          <p:cNvPr id="6" name="Rectangle: Diagonal Corners Rounded 5">
            <a:extLst>
              <a:ext uri="{FF2B5EF4-FFF2-40B4-BE49-F238E27FC236}">
                <a16:creationId xmlns:a16="http://schemas.microsoft.com/office/drawing/2014/main" id="{A9EDDFF3-9CF4-4C08-AB43-7652186BE2B5}"/>
              </a:ext>
            </a:extLst>
          </p:cNvPr>
          <p:cNvSpPr/>
          <p:nvPr/>
        </p:nvSpPr>
        <p:spPr>
          <a:xfrm>
            <a:off x="730540" y="5257204"/>
            <a:ext cx="4422485" cy="1266825"/>
          </a:xfrm>
          <a:prstGeom prst="round2DiagRect">
            <a:avLst/>
          </a:prstGeom>
          <a:pattFill prst="pct25">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2" name="Rectangle 1">
            <a:extLst>
              <a:ext uri="{FF2B5EF4-FFF2-40B4-BE49-F238E27FC236}">
                <a16:creationId xmlns:a16="http://schemas.microsoft.com/office/drawing/2014/main" id="{EE0A162F-298D-44F5-989D-9D9F23F2AA3E}"/>
              </a:ext>
            </a:extLst>
          </p:cNvPr>
          <p:cNvSpPr/>
          <p:nvPr/>
        </p:nvSpPr>
        <p:spPr>
          <a:xfrm>
            <a:off x="721017" y="5462852"/>
            <a:ext cx="5206496" cy="900246"/>
          </a:xfrm>
          <a:prstGeom prst="rect">
            <a:avLst/>
          </a:prstGeom>
        </p:spPr>
        <p:txBody>
          <a:bodyPr wrap="square">
            <a:spAutoFit/>
          </a:bodyPr>
          <a:lstStyle/>
          <a:p>
            <a:r>
              <a:rPr lang="en-AU" sz="1050"/>
              <a:t>Sample rate=30 HZ</a:t>
            </a:r>
          </a:p>
          <a:p>
            <a:r>
              <a:rPr lang="en-AU" sz="1050"/>
              <a:t>1 window =1 sec</a:t>
            </a:r>
          </a:p>
          <a:p>
            <a:r>
              <a:rPr lang="en-AU" sz="1050"/>
              <a:t>Time-steps(frame-size)=30</a:t>
            </a:r>
          </a:p>
          <a:p>
            <a:r>
              <a:rPr lang="en-AU" sz="1050"/>
              <a:t>Steps(hop-size) =30 which means we don't have any overlapping</a:t>
            </a:r>
          </a:p>
          <a:p>
            <a:r>
              <a:rPr lang="en-AU" sz="1050"/>
              <a:t>A single window is 2 dimensions array = [time-steps, features]</a:t>
            </a:r>
          </a:p>
        </p:txBody>
      </p:sp>
      <p:sp>
        <p:nvSpPr>
          <p:cNvPr id="7" name="TextBox 6">
            <a:extLst>
              <a:ext uri="{FF2B5EF4-FFF2-40B4-BE49-F238E27FC236}">
                <a16:creationId xmlns:a16="http://schemas.microsoft.com/office/drawing/2014/main" id="{EADC8C35-BE41-4C94-BBD1-DE849D8A9273}"/>
              </a:ext>
            </a:extLst>
          </p:cNvPr>
          <p:cNvSpPr txBox="1"/>
          <p:nvPr/>
        </p:nvSpPr>
        <p:spPr>
          <a:xfrm>
            <a:off x="5638800" y="2971800"/>
            <a:ext cx="914400" cy="914400"/>
          </a:xfrm>
          <a:prstGeom prst="rect">
            <a:avLst/>
          </a:prstGeom>
          <a:noFill/>
        </p:spPr>
        <p:txBody>
          <a:bodyPr wrap="square" rtlCol="0">
            <a:spAutoFit/>
          </a:bodyPr>
          <a:lstStyle/>
          <a:p>
            <a:endParaRPr lang="en-AU"/>
          </a:p>
        </p:txBody>
      </p:sp>
      <p:sp>
        <p:nvSpPr>
          <p:cNvPr id="8" name="TextBox 7">
            <a:extLst>
              <a:ext uri="{FF2B5EF4-FFF2-40B4-BE49-F238E27FC236}">
                <a16:creationId xmlns:a16="http://schemas.microsoft.com/office/drawing/2014/main" id="{215CBFDF-08D3-489D-A373-17BBDEF398FA}"/>
              </a:ext>
            </a:extLst>
          </p:cNvPr>
          <p:cNvSpPr txBox="1"/>
          <p:nvPr/>
        </p:nvSpPr>
        <p:spPr>
          <a:xfrm>
            <a:off x="721017" y="5251116"/>
            <a:ext cx="6089095" cy="523220"/>
          </a:xfrm>
          <a:prstGeom prst="rect">
            <a:avLst/>
          </a:prstGeom>
          <a:noFill/>
        </p:spPr>
        <p:txBody>
          <a:bodyPr wrap="square" rtlCol="0">
            <a:spAutoFit/>
          </a:bodyPr>
          <a:lstStyle/>
          <a:p>
            <a:r>
              <a:rPr lang="en-AU" sz="1000"/>
              <a:t>In order to feed the data into our neural network, data must be reshaped as below:</a:t>
            </a:r>
          </a:p>
          <a:p>
            <a:endParaRPr lang="en-AU"/>
          </a:p>
        </p:txBody>
      </p:sp>
      <p:sp>
        <p:nvSpPr>
          <p:cNvPr id="9" name="Rectangle: Diagonal Corners Rounded 8">
            <a:extLst>
              <a:ext uri="{FF2B5EF4-FFF2-40B4-BE49-F238E27FC236}">
                <a16:creationId xmlns:a16="http://schemas.microsoft.com/office/drawing/2014/main" id="{F647A078-6C19-4D90-BD55-E4562195D483}"/>
              </a:ext>
            </a:extLst>
          </p:cNvPr>
          <p:cNvSpPr/>
          <p:nvPr/>
        </p:nvSpPr>
        <p:spPr>
          <a:xfrm>
            <a:off x="3820286" y="3376594"/>
            <a:ext cx="2275714" cy="803399"/>
          </a:xfrm>
          <a:prstGeom prst="round2DiagRect">
            <a:avLst/>
          </a:prstGeom>
          <a:pattFill prst="pct25">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00">
              <a:solidFill>
                <a:schemeClr val="tx1"/>
              </a:solidFill>
            </a:endParaRPr>
          </a:p>
        </p:txBody>
      </p:sp>
      <p:sp>
        <p:nvSpPr>
          <p:cNvPr id="10" name="TextBox 9">
            <a:extLst>
              <a:ext uri="{FF2B5EF4-FFF2-40B4-BE49-F238E27FC236}">
                <a16:creationId xmlns:a16="http://schemas.microsoft.com/office/drawing/2014/main" id="{6C46D50E-D040-458A-AE7F-442AB7A243F3}"/>
              </a:ext>
            </a:extLst>
          </p:cNvPr>
          <p:cNvSpPr txBox="1"/>
          <p:nvPr/>
        </p:nvSpPr>
        <p:spPr>
          <a:xfrm>
            <a:off x="3863669" y="3361709"/>
            <a:ext cx="2162175" cy="984885"/>
          </a:xfrm>
          <a:prstGeom prst="rect">
            <a:avLst/>
          </a:prstGeom>
          <a:noFill/>
        </p:spPr>
        <p:txBody>
          <a:bodyPr wrap="square" rtlCol="0">
            <a:spAutoFit/>
          </a:bodyPr>
          <a:lstStyle/>
          <a:p>
            <a:pPr algn="ctr"/>
            <a:r>
              <a:rPr lang="en-AU" sz="1000"/>
              <a:t>In the first layer we have 50 filters and the filter size is 10. We need to pass the input in the first layer then we implement  maxpooling with size of 2.</a:t>
            </a:r>
          </a:p>
          <a:p>
            <a:endParaRPr lang="en-AU"/>
          </a:p>
        </p:txBody>
      </p:sp>
      <p:sp>
        <p:nvSpPr>
          <p:cNvPr id="11" name="Rectangle: Diagonal Corners Rounded 10">
            <a:extLst>
              <a:ext uri="{FF2B5EF4-FFF2-40B4-BE49-F238E27FC236}">
                <a16:creationId xmlns:a16="http://schemas.microsoft.com/office/drawing/2014/main" id="{6D04A454-D69A-4362-8DC7-F1D84CDD87F3}"/>
              </a:ext>
            </a:extLst>
          </p:cNvPr>
          <p:cNvSpPr/>
          <p:nvPr/>
        </p:nvSpPr>
        <p:spPr>
          <a:xfrm>
            <a:off x="6460723" y="3376595"/>
            <a:ext cx="2603705" cy="803399"/>
          </a:xfrm>
          <a:prstGeom prst="round2DiagRect">
            <a:avLst>
              <a:gd name="adj1" fmla="val 16667"/>
              <a:gd name="adj2" fmla="val 0"/>
            </a:avLst>
          </a:prstGeom>
          <a:pattFill prst="pct25">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00">
              <a:solidFill>
                <a:schemeClr val="tx1"/>
              </a:solidFill>
            </a:endParaRPr>
          </a:p>
        </p:txBody>
      </p:sp>
      <p:sp>
        <p:nvSpPr>
          <p:cNvPr id="12" name="TextBox 11">
            <a:extLst>
              <a:ext uri="{FF2B5EF4-FFF2-40B4-BE49-F238E27FC236}">
                <a16:creationId xmlns:a16="http://schemas.microsoft.com/office/drawing/2014/main" id="{D82474C8-6D3B-4DD7-8649-8816F37AB7CA}"/>
              </a:ext>
            </a:extLst>
          </p:cNvPr>
          <p:cNvSpPr txBox="1"/>
          <p:nvPr/>
        </p:nvSpPr>
        <p:spPr>
          <a:xfrm>
            <a:off x="6399470" y="3429000"/>
            <a:ext cx="2714625" cy="830997"/>
          </a:xfrm>
          <a:prstGeom prst="rect">
            <a:avLst/>
          </a:prstGeom>
          <a:noFill/>
        </p:spPr>
        <p:txBody>
          <a:bodyPr wrap="square" rtlCol="0">
            <a:spAutoFit/>
          </a:bodyPr>
          <a:lstStyle/>
          <a:p>
            <a:pPr algn="ctr"/>
            <a:r>
              <a:rPr lang="en-AU" sz="1000"/>
              <a:t>For hidden layer we have 25 filter and filter size is 1. We don’t need to pass input in this layer and then implementing the maxpooling of size 7 </a:t>
            </a:r>
          </a:p>
          <a:p>
            <a:endParaRPr lang="en-AU"/>
          </a:p>
        </p:txBody>
      </p:sp>
      <p:sp>
        <p:nvSpPr>
          <p:cNvPr id="13" name="TextBox 12">
            <a:extLst>
              <a:ext uri="{FF2B5EF4-FFF2-40B4-BE49-F238E27FC236}">
                <a16:creationId xmlns:a16="http://schemas.microsoft.com/office/drawing/2014/main" id="{B866A5C1-8A90-4730-A015-C34918413A04}"/>
              </a:ext>
            </a:extLst>
          </p:cNvPr>
          <p:cNvSpPr txBox="1"/>
          <p:nvPr/>
        </p:nvSpPr>
        <p:spPr>
          <a:xfrm>
            <a:off x="9388991" y="3376595"/>
            <a:ext cx="2413342" cy="830997"/>
          </a:xfrm>
          <a:prstGeom prst="rect">
            <a:avLst/>
          </a:prstGeom>
          <a:noFill/>
        </p:spPr>
        <p:txBody>
          <a:bodyPr wrap="square" rtlCol="0">
            <a:spAutoFit/>
          </a:bodyPr>
          <a:lstStyle/>
          <a:p>
            <a:r>
              <a:rPr lang="en-AU" sz="1000"/>
              <a:t>For the Dense layer which is output layer we have 5 different classes and we have softmax activation function</a:t>
            </a:r>
          </a:p>
          <a:p>
            <a:endParaRPr lang="en-AU"/>
          </a:p>
        </p:txBody>
      </p:sp>
    </p:spTree>
    <p:extLst>
      <p:ext uri="{BB962C8B-B14F-4D97-AF65-F5344CB8AC3E}">
        <p14:creationId xmlns:p14="http://schemas.microsoft.com/office/powerpoint/2010/main" val="31595168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5" name="Rectangle 7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Rectangle 7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C473C21D-1573-4BEC-AA96-70B79A2C624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1602401"/>
            <a:ext cx="10905066" cy="365319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55F89D8-1236-4AEA-B5F1-77F02B80BFAB}"/>
              </a:ext>
            </a:extLst>
          </p:cNvPr>
          <p:cNvSpPr/>
          <p:nvPr/>
        </p:nvSpPr>
        <p:spPr>
          <a:xfrm>
            <a:off x="490537" y="78665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kern="1200">
                <a:solidFill>
                  <a:schemeClr val="bg1"/>
                </a:solidFill>
                <a:latin typeface="+mj-lt"/>
                <a:ea typeface="+mj-ea"/>
                <a:cs typeface="+mj-cs"/>
              </a:rPr>
              <a:t> Measuring Accuracy:</a:t>
            </a:r>
          </a:p>
          <a:p>
            <a:pPr algn="ctr">
              <a:lnSpc>
                <a:spcPct val="90000"/>
              </a:lnSpc>
              <a:spcBef>
                <a:spcPct val="0"/>
              </a:spcBef>
              <a:spcAft>
                <a:spcPts val="600"/>
              </a:spcAft>
            </a:pPr>
            <a:endParaRPr lang="en-US" sz="3200" kern="1200">
              <a:solidFill>
                <a:schemeClr val="bg1"/>
              </a:solidFill>
              <a:latin typeface="+mj-lt"/>
              <a:ea typeface="+mj-ea"/>
              <a:cs typeface="+mj-cs"/>
            </a:endParaRPr>
          </a:p>
        </p:txBody>
      </p:sp>
      <p:sp>
        <p:nvSpPr>
          <p:cNvPr id="2" name="Rectangle 1">
            <a:extLst>
              <a:ext uri="{FF2B5EF4-FFF2-40B4-BE49-F238E27FC236}">
                <a16:creationId xmlns:a16="http://schemas.microsoft.com/office/drawing/2014/main" id="{9ACF4917-A802-4EB2-A9C1-27542D39AF3F}"/>
              </a:ext>
            </a:extLst>
          </p:cNvPr>
          <p:cNvSpPr/>
          <p:nvPr/>
        </p:nvSpPr>
        <p:spPr>
          <a:xfrm>
            <a:off x="5553075" y="3429000"/>
            <a:ext cx="2102387" cy="369332"/>
          </a:xfrm>
          <a:prstGeom prst="rect">
            <a:avLst/>
          </a:prstGeom>
        </p:spPr>
        <p:txBody>
          <a:bodyPr wrap="square">
            <a:spAutoFit/>
          </a:bodyPr>
          <a:lstStyle/>
          <a:p>
            <a:pPr>
              <a:spcAft>
                <a:spcPts val="600"/>
              </a:spcAft>
            </a:pPr>
            <a:r>
              <a:rPr lang="en-AU">
                <a:solidFill>
                  <a:srgbClr val="000000"/>
                </a:solidFill>
                <a:latin typeface="Times New Roman" panose="02020603050405020304" pitchFamily="18" charset="0"/>
              </a:rPr>
              <a:t> </a:t>
            </a:r>
            <a:endParaRPr lang="en-AU"/>
          </a:p>
        </p:txBody>
      </p:sp>
      <p:sp>
        <p:nvSpPr>
          <p:cNvPr id="5" name="Rectangle 4">
            <a:extLst>
              <a:ext uri="{FF2B5EF4-FFF2-40B4-BE49-F238E27FC236}">
                <a16:creationId xmlns:a16="http://schemas.microsoft.com/office/drawing/2014/main" id="{14C6CF93-AB6F-413E-AB73-D16BB8A6F2BD}"/>
              </a:ext>
            </a:extLst>
          </p:cNvPr>
          <p:cNvSpPr/>
          <p:nvPr/>
        </p:nvSpPr>
        <p:spPr>
          <a:xfrm>
            <a:off x="490537" y="786657"/>
            <a:ext cx="11210925" cy="744836"/>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Bef>
                <a:spcPct val="0"/>
              </a:spcBef>
              <a:spcAft>
                <a:spcPts val="600"/>
              </a:spcAft>
            </a:pPr>
            <a:r>
              <a:rPr lang="en-US" sz="3200" kern="1200">
                <a:latin typeface="+mj-lt"/>
                <a:ea typeface="+mj-ea"/>
                <a:cs typeface="+mj-cs"/>
              </a:rPr>
              <a:t> </a:t>
            </a:r>
            <a:r>
              <a:rPr lang="en-US" sz="3200" b="1" kern="1200">
                <a:latin typeface="+mj-lt"/>
                <a:ea typeface="+mj-ea"/>
                <a:cs typeface="+mj-cs"/>
              </a:rPr>
              <a:t>Measuring Accuracy:</a:t>
            </a:r>
          </a:p>
          <a:p>
            <a:pPr algn="ctr">
              <a:lnSpc>
                <a:spcPct val="90000"/>
              </a:lnSpc>
              <a:spcBef>
                <a:spcPct val="0"/>
              </a:spcBef>
              <a:spcAft>
                <a:spcPts val="600"/>
              </a:spcAft>
            </a:pPr>
            <a:endParaRPr lang="en-US" sz="3200" kern="1200">
              <a:solidFill>
                <a:schemeClr val="bg1"/>
              </a:solidFill>
              <a:latin typeface="+mj-lt"/>
              <a:ea typeface="+mj-ea"/>
              <a:cs typeface="+mj-cs"/>
            </a:endParaRPr>
          </a:p>
        </p:txBody>
      </p:sp>
    </p:spTree>
    <p:extLst>
      <p:ext uri="{BB962C8B-B14F-4D97-AF65-F5344CB8AC3E}">
        <p14:creationId xmlns:p14="http://schemas.microsoft.com/office/powerpoint/2010/main" val="3911909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D9BD4-569E-445B-817D-C8C511770F39}"/>
              </a:ext>
            </a:extLst>
          </p:cNvPr>
          <p:cNvSpPr>
            <a:spLocks noGrp="1"/>
          </p:cNvSpPr>
          <p:nvPr>
            <p:ph type="title"/>
          </p:nvPr>
        </p:nvSpPr>
        <p:spPr>
          <a:xfrm>
            <a:off x="628607" y="5731115"/>
            <a:ext cx="8082447" cy="802111"/>
          </a:xfrm>
        </p:spPr>
        <p:txBody>
          <a:bodyPr vert="horz" lIns="91440" tIns="45720" rIns="91440" bIns="45720" rtlCol="0" anchor="ctr">
            <a:normAutofit/>
          </a:bodyPr>
          <a:lstStyle/>
          <a:p>
            <a:pPr algn="ctr"/>
            <a:r>
              <a:rPr lang="en-US" b="1"/>
              <a:t>About our Team</a:t>
            </a:r>
            <a:endParaRPr lang="en-US">
              <a:ea typeface="+mj-ea"/>
              <a:cs typeface="+mj-cs"/>
            </a:endParaRPr>
          </a:p>
        </p:txBody>
      </p:sp>
      <p:pic>
        <p:nvPicPr>
          <p:cNvPr id="10" name="Picture 10" descr="A person wearing glasses and looking at the camera&#10;&#10;Description generated with very high confidence">
            <a:extLst>
              <a:ext uri="{FF2B5EF4-FFF2-40B4-BE49-F238E27FC236}">
                <a16:creationId xmlns:a16="http://schemas.microsoft.com/office/drawing/2014/main" id="{339D40D8-FCAD-43D6-8D44-6DDECE33E986}"/>
              </a:ext>
            </a:extLst>
          </p:cNvPr>
          <p:cNvPicPr>
            <a:picLocks noChangeAspect="1"/>
          </p:cNvPicPr>
          <p:nvPr/>
        </p:nvPicPr>
        <p:blipFill rotWithShape="1">
          <a:blip r:embed="rId2"/>
          <a:srcRect l="24242" r="433" b="31310"/>
          <a:stretch/>
        </p:blipFill>
        <p:spPr>
          <a:xfrm>
            <a:off x="634027" y="2978331"/>
            <a:ext cx="1460066" cy="1756895"/>
          </a:xfrm>
          <a:prstGeom prst="rect">
            <a:avLst/>
          </a:prstGeom>
        </p:spPr>
      </p:pic>
      <p:pic>
        <p:nvPicPr>
          <p:cNvPr id="4" name="Picture 4" descr="A person smiling for the camera&#10;&#10;Description generated with very high confidence">
            <a:extLst>
              <a:ext uri="{FF2B5EF4-FFF2-40B4-BE49-F238E27FC236}">
                <a16:creationId xmlns:a16="http://schemas.microsoft.com/office/drawing/2014/main" id="{91230214-395F-4E84-B559-7114C05345DF}"/>
              </a:ext>
            </a:extLst>
          </p:cNvPr>
          <p:cNvPicPr>
            <a:picLocks noChangeAspect="1"/>
          </p:cNvPicPr>
          <p:nvPr/>
        </p:nvPicPr>
        <p:blipFill>
          <a:blip r:embed="rId3"/>
          <a:stretch>
            <a:fillRect/>
          </a:stretch>
        </p:blipFill>
        <p:spPr>
          <a:xfrm>
            <a:off x="3119976" y="1306015"/>
            <a:ext cx="1366297" cy="1390109"/>
          </a:xfrm>
          <a:prstGeom prst="rect">
            <a:avLst/>
          </a:prstGeom>
        </p:spPr>
      </p:pic>
      <p:pic>
        <p:nvPicPr>
          <p:cNvPr id="7" name="Picture 7" descr="A person taking a selfie in a car posing for the camera&#10;&#10;Description generated with very high confidence">
            <a:extLst>
              <a:ext uri="{FF2B5EF4-FFF2-40B4-BE49-F238E27FC236}">
                <a16:creationId xmlns:a16="http://schemas.microsoft.com/office/drawing/2014/main" id="{96C3AEB3-5A67-4E8D-96B9-7B634E879FBA}"/>
              </a:ext>
            </a:extLst>
          </p:cNvPr>
          <p:cNvPicPr>
            <a:picLocks noChangeAspect="1"/>
          </p:cNvPicPr>
          <p:nvPr/>
        </p:nvPicPr>
        <p:blipFill>
          <a:blip r:embed="rId4"/>
          <a:stretch>
            <a:fillRect/>
          </a:stretch>
        </p:blipFill>
        <p:spPr>
          <a:xfrm>
            <a:off x="6986466" y="1353710"/>
            <a:ext cx="1319750" cy="1335517"/>
          </a:xfrm>
          <a:prstGeom prst="rect">
            <a:avLst/>
          </a:prstGeom>
        </p:spPr>
      </p:pic>
      <p:pic>
        <p:nvPicPr>
          <p:cNvPr id="9" name="Picture 9">
            <a:extLst>
              <a:ext uri="{FF2B5EF4-FFF2-40B4-BE49-F238E27FC236}">
                <a16:creationId xmlns:a16="http://schemas.microsoft.com/office/drawing/2014/main" id="{BE425EB1-644F-403E-BD22-DC1B6A3A7722}"/>
              </a:ext>
            </a:extLst>
          </p:cNvPr>
          <p:cNvPicPr>
            <a:picLocks noChangeAspect="1"/>
          </p:cNvPicPr>
          <p:nvPr/>
        </p:nvPicPr>
        <p:blipFill>
          <a:blip r:embed="rId5"/>
          <a:stretch>
            <a:fillRect/>
          </a:stretch>
        </p:blipFill>
        <p:spPr>
          <a:xfrm>
            <a:off x="4648749" y="3009630"/>
            <a:ext cx="1550324" cy="1581964"/>
          </a:xfrm>
          <a:prstGeom prst="rect">
            <a:avLst/>
          </a:prstGeom>
        </p:spPr>
      </p:pic>
      <p:pic>
        <p:nvPicPr>
          <p:cNvPr id="6" name="Picture 7" descr="A person wearing a bow tie&#10;&#10;Description generated with very high confidence">
            <a:extLst>
              <a:ext uri="{FF2B5EF4-FFF2-40B4-BE49-F238E27FC236}">
                <a16:creationId xmlns:a16="http://schemas.microsoft.com/office/drawing/2014/main" id="{1FCD0396-39EE-4A9B-804C-7291731931EB}"/>
              </a:ext>
            </a:extLst>
          </p:cNvPr>
          <p:cNvPicPr>
            <a:picLocks noChangeAspect="1"/>
          </p:cNvPicPr>
          <p:nvPr/>
        </p:nvPicPr>
        <p:blipFill>
          <a:blip r:embed="rId6"/>
          <a:stretch>
            <a:fillRect/>
          </a:stretch>
        </p:blipFill>
        <p:spPr>
          <a:xfrm>
            <a:off x="9381811" y="2994562"/>
            <a:ext cx="1539441" cy="1558928"/>
          </a:xfrm>
          <a:prstGeom prst="rect">
            <a:avLst/>
          </a:prstGeom>
        </p:spPr>
      </p:pic>
      <p:sp>
        <p:nvSpPr>
          <p:cNvPr id="48" name="TextBox 47">
            <a:extLst>
              <a:ext uri="{FF2B5EF4-FFF2-40B4-BE49-F238E27FC236}">
                <a16:creationId xmlns:a16="http://schemas.microsoft.com/office/drawing/2014/main" id="{572AB058-4A93-4FA8-98B2-E84511F93D8C}"/>
              </a:ext>
            </a:extLst>
          </p:cNvPr>
          <p:cNvSpPr txBox="1"/>
          <p:nvPr/>
        </p:nvSpPr>
        <p:spPr>
          <a:xfrm>
            <a:off x="2384251" y="625550"/>
            <a:ext cx="408974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M Alicia </a:t>
            </a:r>
            <a:r>
              <a:rPr lang="en-US" err="1">
                <a:cs typeface="Calibri"/>
              </a:rPr>
              <a:t>Hadisaputra</a:t>
            </a:r>
            <a:r>
              <a:rPr lang="en-US">
                <a:cs typeface="Calibri"/>
              </a:rPr>
              <a:t> – </a:t>
            </a:r>
            <a:r>
              <a:rPr lang="en-US" err="1">
                <a:cs typeface="Calibri"/>
              </a:rPr>
              <a:t>LoRaWan</a:t>
            </a:r>
            <a:r>
              <a:rPr lang="en-US">
                <a:cs typeface="Calibri"/>
              </a:rPr>
              <a:t> Gateway &amp; Cloud administrator, Team Assistant </a:t>
            </a:r>
          </a:p>
        </p:txBody>
      </p:sp>
      <p:sp>
        <p:nvSpPr>
          <p:cNvPr id="49" name="TextBox 48">
            <a:extLst>
              <a:ext uri="{FF2B5EF4-FFF2-40B4-BE49-F238E27FC236}">
                <a16:creationId xmlns:a16="http://schemas.microsoft.com/office/drawing/2014/main" id="{F6688F77-900A-4AA6-81CB-8EE33C1A7B91}"/>
              </a:ext>
            </a:extLst>
          </p:cNvPr>
          <p:cNvSpPr txBox="1"/>
          <p:nvPr/>
        </p:nvSpPr>
        <p:spPr>
          <a:xfrm>
            <a:off x="8467692" y="562921"/>
            <a:ext cx="308521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Mona Abedi – Machine Learning &amp; Database administrator, Team Leader</a:t>
            </a:r>
            <a:endParaRPr lang="en-US" sz="1600">
              <a:cs typeface="Calibri"/>
            </a:endParaRPr>
          </a:p>
        </p:txBody>
      </p:sp>
      <p:sp>
        <p:nvSpPr>
          <p:cNvPr id="50" name="TextBox 49">
            <a:extLst>
              <a:ext uri="{FF2B5EF4-FFF2-40B4-BE49-F238E27FC236}">
                <a16:creationId xmlns:a16="http://schemas.microsoft.com/office/drawing/2014/main" id="{51D1887E-E21F-4BF9-B9A8-42BA1E6AFAF5}"/>
              </a:ext>
            </a:extLst>
          </p:cNvPr>
          <p:cNvSpPr txBox="1"/>
          <p:nvPr/>
        </p:nvSpPr>
        <p:spPr>
          <a:xfrm>
            <a:off x="426244" y="4879180"/>
            <a:ext cx="2743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Liam Maguire – Frontend developer/designer </a:t>
            </a:r>
            <a:endParaRPr lang="en-US">
              <a:cs typeface="Calibri"/>
            </a:endParaRPr>
          </a:p>
        </p:txBody>
      </p:sp>
      <p:sp>
        <p:nvSpPr>
          <p:cNvPr id="51" name="TextBox 50">
            <a:extLst>
              <a:ext uri="{FF2B5EF4-FFF2-40B4-BE49-F238E27FC236}">
                <a16:creationId xmlns:a16="http://schemas.microsoft.com/office/drawing/2014/main" id="{998B7FA1-8508-498D-ABF1-C57E99F676CE}"/>
              </a:ext>
            </a:extLst>
          </p:cNvPr>
          <p:cNvSpPr txBox="1"/>
          <p:nvPr/>
        </p:nvSpPr>
        <p:spPr>
          <a:xfrm>
            <a:off x="4283869" y="4760118"/>
            <a:ext cx="2743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David Wisniewski – Hardware developer</a:t>
            </a:r>
          </a:p>
        </p:txBody>
      </p:sp>
      <p:sp>
        <p:nvSpPr>
          <p:cNvPr id="52" name="TextBox 51">
            <a:extLst>
              <a:ext uri="{FF2B5EF4-FFF2-40B4-BE49-F238E27FC236}">
                <a16:creationId xmlns:a16="http://schemas.microsoft.com/office/drawing/2014/main" id="{1082D166-CE80-4BEA-B4B6-0BF7BACB8D84}"/>
              </a:ext>
            </a:extLst>
          </p:cNvPr>
          <p:cNvSpPr txBox="1"/>
          <p:nvPr/>
        </p:nvSpPr>
        <p:spPr>
          <a:xfrm>
            <a:off x="8794054" y="4742338"/>
            <a:ext cx="2995349" cy="65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Milind Rajpoot– Hardware developer</a:t>
            </a:r>
          </a:p>
        </p:txBody>
      </p:sp>
    </p:spTree>
    <p:extLst>
      <p:ext uri="{BB962C8B-B14F-4D97-AF65-F5344CB8AC3E}">
        <p14:creationId xmlns:p14="http://schemas.microsoft.com/office/powerpoint/2010/main" val="1875578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8561CB5-15BD-4B46-B7CA-13E39BC6E5E2}"/>
              </a:ext>
            </a:extLst>
          </p:cNvPr>
          <p:cNvSpPr/>
          <p:nvPr/>
        </p:nvSpPr>
        <p:spPr>
          <a:xfrm>
            <a:off x="426649" y="742951"/>
            <a:ext cx="3965454" cy="4962524"/>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Bef>
                <a:spcPct val="0"/>
              </a:spcBef>
              <a:spcAft>
                <a:spcPts val="600"/>
              </a:spcAft>
            </a:pPr>
            <a:r>
              <a:rPr lang="en-US" sz="3200" b="1" kern="1200">
                <a:solidFill>
                  <a:srgbClr val="FFFFFF"/>
                </a:solidFill>
                <a:latin typeface="+mj-lt"/>
                <a:ea typeface="+mj-ea"/>
                <a:cs typeface="+mj-cs"/>
              </a:rPr>
              <a:t>Testing data  Accuracy and confusion Matrix</a:t>
            </a:r>
            <a:endParaRPr lang="en-US" sz="3200" kern="1200">
              <a:solidFill>
                <a:srgbClr val="FFFFFF"/>
              </a:solidFill>
              <a:latin typeface="+mj-lt"/>
              <a:ea typeface="+mj-ea"/>
              <a:cs typeface="+mj-cs"/>
            </a:endParaRPr>
          </a:p>
        </p:txBody>
      </p:sp>
      <p:pic>
        <p:nvPicPr>
          <p:cNvPr id="2" name="Picture 2" descr="A screenshot of a cell phone&#10;&#10;Description generated with very high confidence">
            <a:extLst>
              <a:ext uri="{FF2B5EF4-FFF2-40B4-BE49-F238E27FC236}">
                <a16:creationId xmlns:a16="http://schemas.microsoft.com/office/drawing/2014/main" id="{81E530E3-17D5-42F3-857C-F52DF288170B}"/>
              </a:ext>
            </a:extLst>
          </p:cNvPr>
          <p:cNvPicPr>
            <a:picLocks noChangeAspect="1"/>
          </p:cNvPicPr>
          <p:nvPr/>
        </p:nvPicPr>
        <p:blipFill>
          <a:blip r:embed="rId2"/>
          <a:stretch>
            <a:fillRect/>
          </a:stretch>
        </p:blipFill>
        <p:spPr>
          <a:xfrm>
            <a:off x="5208241" y="492573"/>
            <a:ext cx="6444707" cy="5880796"/>
          </a:xfrm>
          <a:prstGeom prst="rect">
            <a:avLst/>
          </a:prstGeom>
        </p:spPr>
      </p:pic>
    </p:spTree>
    <p:extLst>
      <p:ext uri="{BB962C8B-B14F-4D97-AF65-F5344CB8AC3E}">
        <p14:creationId xmlns:p14="http://schemas.microsoft.com/office/powerpoint/2010/main" val="2380661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E64DB35-D4E8-4FD3-91F8-03E0C3FA67D9}"/>
              </a:ext>
            </a:extLst>
          </p:cNvPr>
          <p:cNvSpPr txBox="1">
            <a:spLocks/>
          </p:cNvSpPr>
          <p:nvPr/>
        </p:nvSpPr>
        <p:spPr>
          <a:xfrm>
            <a:off x="8153399" y="640081"/>
            <a:ext cx="3395133" cy="55744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err="1">
                <a:solidFill>
                  <a:srgbClr val="FFFFFF"/>
                </a:solidFill>
              </a:rPr>
              <a:t>LoRaWan</a:t>
            </a:r>
            <a:r>
              <a:rPr lang="en-US">
                <a:solidFill>
                  <a:srgbClr val="FFFFFF"/>
                </a:solidFill>
              </a:rPr>
              <a:t> Gateway</a:t>
            </a:r>
            <a:br>
              <a:rPr lang="en-US"/>
            </a:br>
            <a:r>
              <a:rPr lang="en-US">
                <a:solidFill>
                  <a:srgbClr val="FFFFFF"/>
                </a:solidFill>
              </a:rPr>
              <a:t> </a:t>
            </a:r>
          </a:p>
        </p:txBody>
      </p:sp>
      <p:sp>
        <p:nvSpPr>
          <p:cNvPr id="13" name="Title 1">
            <a:extLst>
              <a:ext uri="{FF2B5EF4-FFF2-40B4-BE49-F238E27FC236}">
                <a16:creationId xmlns:a16="http://schemas.microsoft.com/office/drawing/2014/main" id="{FE6F47E8-4449-49AF-9660-4F570C213F2F}"/>
              </a:ext>
            </a:extLst>
          </p:cNvPr>
          <p:cNvSpPr txBox="1">
            <a:spLocks/>
          </p:cNvSpPr>
          <p:nvPr/>
        </p:nvSpPr>
        <p:spPr>
          <a:xfrm>
            <a:off x="8305799" y="792481"/>
            <a:ext cx="3395133" cy="55744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Power BI</a:t>
            </a:r>
          </a:p>
          <a:p>
            <a:r>
              <a:rPr lang="en-US" err="1"/>
              <a:t>DashBoard</a:t>
            </a:r>
            <a:endParaRPr lang="en-US">
              <a:cs typeface="Calibri Light"/>
            </a:endParaRPr>
          </a:p>
          <a:p>
            <a:br>
              <a:rPr lang="en-US"/>
            </a:br>
            <a:r>
              <a:rPr lang="en-US"/>
              <a:t> </a:t>
            </a:r>
            <a:endParaRPr lang="en-US">
              <a:cs typeface="Calibri Light" panose="020F0302020204030204"/>
            </a:endParaRPr>
          </a:p>
        </p:txBody>
      </p:sp>
      <p:pic>
        <p:nvPicPr>
          <p:cNvPr id="18" name="Picture 18" descr="A screenshot of a cell phone&#10;&#10;Description generated with very high confidence">
            <a:extLst>
              <a:ext uri="{FF2B5EF4-FFF2-40B4-BE49-F238E27FC236}">
                <a16:creationId xmlns:a16="http://schemas.microsoft.com/office/drawing/2014/main" id="{A653A1F4-F208-4B52-BCC9-6C6D68BFD89D}"/>
              </a:ext>
            </a:extLst>
          </p:cNvPr>
          <p:cNvPicPr>
            <a:picLocks noChangeAspect="1"/>
          </p:cNvPicPr>
          <p:nvPr/>
        </p:nvPicPr>
        <p:blipFill>
          <a:blip r:embed="rId2"/>
          <a:stretch>
            <a:fillRect/>
          </a:stretch>
        </p:blipFill>
        <p:spPr>
          <a:xfrm>
            <a:off x="2005" y="-323"/>
            <a:ext cx="5632745" cy="3192205"/>
          </a:xfrm>
          <a:prstGeom prst="rect">
            <a:avLst/>
          </a:prstGeom>
        </p:spPr>
      </p:pic>
      <p:pic>
        <p:nvPicPr>
          <p:cNvPr id="22" name="Picture 22" descr="A picture containing drawing&#10;&#10;Description generated with very high confidence">
            <a:extLst>
              <a:ext uri="{FF2B5EF4-FFF2-40B4-BE49-F238E27FC236}">
                <a16:creationId xmlns:a16="http://schemas.microsoft.com/office/drawing/2014/main" id="{347701B0-3504-4CE2-9ADE-96923621E229}"/>
              </a:ext>
            </a:extLst>
          </p:cNvPr>
          <p:cNvPicPr>
            <a:picLocks noChangeAspect="1"/>
          </p:cNvPicPr>
          <p:nvPr/>
        </p:nvPicPr>
        <p:blipFill>
          <a:blip r:embed="rId3"/>
          <a:stretch>
            <a:fillRect/>
          </a:stretch>
        </p:blipFill>
        <p:spPr>
          <a:xfrm>
            <a:off x="250053" y="4400179"/>
            <a:ext cx="3400816" cy="1889342"/>
          </a:xfrm>
          <a:prstGeom prst="rect">
            <a:avLst/>
          </a:prstGeom>
        </p:spPr>
      </p:pic>
      <p:pic>
        <p:nvPicPr>
          <p:cNvPr id="26" name="Picture 26" descr="A close up of a sign&#10;&#10;Description generated with high confidence">
            <a:extLst>
              <a:ext uri="{FF2B5EF4-FFF2-40B4-BE49-F238E27FC236}">
                <a16:creationId xmlns:a16="http://schemas.microsoft.com/office/drawing/2014/main" id="{AACF7D88-B8A1-40C5-8123-7CCB0CCB1837}"/>
              </a:ext>
            </a:extLst>
          </p:cNvPr>
          <p:cNvPicPr>
            <a:picLocks noChangeAspect="1"/>
          </p:cNvPicPr>
          <p:nvPr/>
        </p:nvPicPr>
        <p:blipFill>
          <a:blip r:embed="rId4"/>
          <a:stretch>
            <a:fillRect/>
          </a:stretch>
        </p:blipFill>
        <p:spPr>
          <a:xfrm>
            <a:off x="4022558" y="3975184"/>
            <a:ext cx="2743200" cy="2878053"/>
          </a:xfrm>
          <a:prstGeom prst="rect">
            <a:avLst/>
          </a:prstGeom>
        </p:spPr>
      </p:pic>
    </p:spTree>
    <p:extLst>
      <p:ext uri="{BB962C8B-B14F-4D97-AF65-F5344CB8AC3E}">
        <p14:creationId xmlns:p14="http://schemas.microsoft.com/office/powerpoint/2010/main" val="14403675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omputer&#10;&#10;Description generated with very high confidence">
            <a:extLst>
              <a:ext uri="{FF2B5EF4-FFF2-40B4-BE49-F238E27FC236}">
                <a16:creationId xmlns:a16="http://schemas.microsoft.com/office/drawing/2014/main" id="{E9FC998A-6EB3-4803-A0B1-945E28D18C81}"/>
              </a:ext>
            </a:extLst>
          </p:cNvPr>
          <p:cNvPicPr>
            <a:picLocks noChangeAspect="1"/>
          </p:cNvPicPr>
          <p:nvPr/>
        </p:nvPicPr>
        <p:blipFill>
          <a:blip r:embed="rId2"/>
          <a:stretch>
            <a:fillRect/>
          </a:stretch>
        </p:blipFill>
        <p:spPr>
          <a:xfrm>
            <a:off x="1564396" y="955114"/>
            <a:ext cx="8421665" cy="6001836"/>
          </a:xfrm>
          <a:prstGeom prst="rect">
            <a:avLst/>
          </a:prstGeom>
        </p:spPr>
      </p:pic>
    </p:spTree>
    <p:extLst>
      <p:ext uri="{BB962C8B-B14F-4D97-AF65-F5344CB8AC3E}">
        <p14:creationId xmlns:p14="http://schemas.microsoft.com/office/powerpoint/2010/main" val="22184878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069925-E49E-425F-8591-B1FA8648E39E}"/>
              </a:ext>
            </a:extLst>
          </p:cNvPr>
          <p:cNvSpPr>
            <a:spLocks noGrp="1"/>
          </p:cNvSpPr>
          <p:nvPr>
            <p:ph type="ctrTitle"/>
          </p:nvPr>
        </p:nvSpPr>
        <p:spPr>
          <a:xfrm>
            <a:off x="987689" y="3071183"/>
            <a:ext cx="9910296" cy="2590027"/>
          </a:xfrm>
        </p:spPr>
        <p:txBody>
          <a:bodyPr anchor="t">
            <a:normAutofit/>
          </a:bodyPr>
          <a:lstStyle/>
          <a:p>
            <a:pPr algn="l"/>
            <a:r>
              <a:rPr lang="en-GB" sz="8000">
                <a:cs typeface="Calibri Light"/>
              </a:rPr>
              <a:t>DEMO</a:t>
            </a:r>
            <a:endParaRPr lang="en-GB" sz="8000"/>
          </a:p>
        </p:txBody>
      </p:sp>
      <p:sp>
        <p:nvSpPr>
          <p:cNvPr id="3" name="Subtitle 2">
            <a:extLst>
              <a:ext uri="{FF2B5EF4-FFF2-40B4-BE49-F238E27FC236}">
                <a16:creationId xmlns:a16="http://schemas.microsoft.com/office/drawing/2014/main" id="{D05EE38D-AA34-4362-A2F4-46B9D99F6E5A}"/>
              </a:ext>
            </a:extLst>
          </p:cNvPr>
          <p:cNvSpPr>
            <a:spLocks noGrp="1"/>
          </p:cNvSpPr>
          <p:nvPr>
            <p:ph type="subTitle" idx="1"/>
          </p:nvPr>
        </p:nvSpPr>
        <p:spPr>
          <a:xfrm>
            <a:off x="987688" y="1553518"/>
            <a:ext cx="9910295" cy="1281733"/>
          </a:xfrm>
        </p:spPr>
        <p:txBody>
          <a:bodyPr anchor="b">
            <a:normAutofit/>
          </a:bodyPr>
          <a:lstStyle/>
          <a:p>
            <a:pPr algn="l"/>
            <a:endParaRPr lang="en-GB"/>
          </a:p>
        </p:txBody>
      </p:sp>
      <p:sp>
        <p:nvSpPr>
          <p:cNvPr id="16" name="Rectangle 15">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89955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16AEB-DBCC-4E9E-B8CF-A598EBE780D2}"/>
              </a:ext>
            </a:extLst>
          </p:cNvPr>
          <p:cNvSpPr>
            <a:spLocks noGrp="1"/>
          </p:cNvSpPr>
          <p:nvPr>
            <p:ph type="title"/>
          </p:nvPr>
        </p:nvSpPr>
        <p:spPr>
          <a:xfrm>
            <a:off x="841248" y="768868"/>
            <a:ext cx="6208776" cy="1344168"/>
          </a:xfrm>
        </p:spPr>
        <p:txBody>
          <a:bodyPr>
            <a:normAutofit/>
          </a:bodyPr>
          <a:lstStyle/>
          <a:p>
            <a:r>
              <a:rPr lang="en-GB">
                <a:cs typeface="Calibri Light"/>
              </a:rPr>
              <a:t>Agile Maturity</a:t>
            </a:r>
            <a:endParaRPr lang="en-GB"/>
          </a:p>
        </p:txBody>
      </p:sp>
      <p:pic>
        <p:nvPicPr>
          <p:cNvPr id="11" name="Picture 11" descr="A screenshot of a cell phone&#10;&#10;Description generated with high confidence">
            <a:extLst>
              <a:ext uri="{FF2B5EF4-FFF2-40B4-BE49-F238E27FC236}">
                <a16:creationId xmlns:a16="http://schemas.microsoft.com/office/drawing/2014/main" id="{27644CD2-0924-4E07-A3D2-7116D6D5D610}"/>
              </a:ext>
            </a:extLst>
          </p:cNvPr>
          <p:cNvPicPr>
            <a:picLocks noChangeAspect="1"/>
          </p:cNvPicPr>
          <p:nvPr/>
        </p:nvPicPr>
        <p:blipFill>
          <a:blip r:embed="rId2"/>
          <a:stretch>
            <a:fillRect/>
          </a:stretch>
        </p:blipFill>
        <p:spPr>
          <a:xfrm>
            <a:off x="7565393" y="862805"/>
            <a:ext cx="4041648" cy="1182182"/>
          </a:xfrm>
          <a:prstGeom prst="rect">
            <a:avLst/>
          </a:prstGeom>
        </p:spPr>
      </p:pic>
      <p:pic>
        <p:nvPicPr>
          <p:cNvPr id="12" name="Picture 12" descr="A screenshot of a social media post&#10;&#10;Description generated with very high confidence">
            <a:extLst>
              <a:ext uri="{FF2B5EF4-FFF2-40B4-BE49-F238E27FC236}">
                <a16:creationId xmlns:a16="http://schemas.microsoft.com/office/drawing/2014/main" id="{FE54EC36-6646-4B62-9023-637A32393534}"/>
              </a:ext>
            </a:extLst>
          </p:cNvPr>
          <p:cNvPicPr>
            <a:picLocks noChangeAspect="1"/>
          </p:cNvPicPr>
          <p:nvPr/>
        </p:nvPicPr>
        <p:blipFill>
          <a:blip r:embed="rId3"/>
          <a:stretch>
            <a:fillRect/>
          </a:stretch>
        </p:blipFill>
        <p:spPr>
          <a:xfrm>
            <a:off x="7565393" y="3859888"/>
            <a:ext cx="4041648" cy="1323639"/>
          </a:xfrm>
          <a:prstGeom prst="rect">
            <a:avLst/>
          </a:prstGeom>
        </p:spPr>
      </p:pic>
      <p:sp>
        <p:nvSpPr>
          <p:cNvPr id="40" name="TextBox 39">
            <a:extLst>
              <a:ext uri="{FF2B5EF4-FFF2-40B4-BE49-F238E27FC236}">
                <a16:creationId xmlns:a16="http://schemas.microsoft.com/office/drawing/2014/main" id="{68BA76AC-381A-4BDF-9E98-1C57E31AB3A2}"/>
              </a:ext>
            </a:extLst>
          </p:cNvPr>
          <p:cNvSpPr txBox="1"/>
          <p:nvPr/>
        </p:nvSpPr>
        <p:spPr>
          <a:xfrm>
            <a:off x="7453423" y="2473842"/>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GB"/>
              <a:t>Sprint 5 burndown by story points</a:t>
            </a:r>
          </a:p>
        </p:txBody>
      </p:sp>
      <p:sp>
        <p:nvSpPr>
          <p:cNvPr id="41" name="TextBox 40">
            <a:extLst>
              <a:ext uri="{FF2B5EF4-FFF2-40B4-BE49-F238E27FC236}">
                <a16:creationId xmlns:a16="http://schemas.microsoft.com/office/drawing/2014/main" id="{A5288346-BA4F-41B2-A5BA-5A3E8C30C3DF}"/>
              </a:ext>
            </a:extLst>
          </p:cNvPr>
          <p:cNvSpPr txBox="1"/>
          <p:nvPr/>
        </p:nvSpPr>
        <p:spPr>
          <a:xfrm>
            <a:off x="7453422" y="5566143"/>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GB"/>
              <a:t>Sprint 6 burndown by story points</a:t>
            </a:r>
            <a:endParaRPr lang="en-US"/>
          </a:p>
        </p:txBody>
      </p:sp>
      <p:graphicFrame>
        <p:nvGraphicFramePr>
          <p:cNvPr id="5" name="Content Placeholder 2">
            <a:extLst>
              <a:ext uri="{FF2B5EF4-FFF2-40B4-BE49-F238E27FC236}">
                <a16:creationId xmlns:a16="http://schemas.microsoft.com/office/drawing/2014/main" id="{231CFF63-FE81-4BA7-8F41-2EEEA4CBA72F}"/>
              </a:ext>
            </a:extLst>
          </p:cNvPr>
          <p:cNvGraphicFramePr>
            <a:graphicFrameLocks noGrp="1"/>
          </p:cNvGraphicFramePr>
          <p:nvPr>
            <p:ph idx="1"/>
            <p:extLst>
              <p:ext uri="{D42A27DB-BD31-4B8C-83A1-F6EECF244321}">
                <p14:modId xmlns:p14="http://schemas.microsoft.com/office/powerpoint/2010/main" val="1697422796"/>
              </p:ext>
            </p:extLst>
          </p:nvPr>
        </p:nvGraphicFramePr>
        <p:xfrm>
          <a:off x="838200" y="2250196"/>
          <a:ext cx="6208776" cy="39677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173046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E4795-D3AD-4BDA-840D-6030E20B27CB}"/>
              </a:ext>
            </a:extLst>
          </p:cNvPr>
          <p:cNvSpPr>
            <a:spLocks noGrp="1"/>
          </p:cNvSpPr>
          <p:nvPr>
            <p:ph type="title"/>
          </p:nvPr>
        </p:nvSpPr>
        <p:spPr>
          <a:xfrm>
            <a:off x="838200" y="365125"/>
            <a:ext cx="10515600" cy="1325563"/>
          </a:xfrm>
        </p:spPr>
        <p:txBody>
          <a:bodyPr>
            <a:normAutofit/>
          </a:bodyPr>
          <a:lstStyle/>
          <a:p>
            <a:pPr algn="ctr"/>
            <a:r>
              <a:rPr lang="en-GB">
                <a:cs typeface="Calibri Light"/>
              </a:rPr>
              <a:t>Conclusion</a:t>
            </a:r>
            <a:endParaRPr lang="en-GB"/>
          </a:p>
        </p:txBody>
      </p:sp>
      <p:graphicFrame>
        <p:nvGraphicFramePr>
          <p:cNvPr id="5" name="Content Placeholder 2">
            <a:extLst>
              <a:ext uri="{FF2B5EF4-FFF2-40B4-BE49-F238E27FC236}">
                <a16:creationId xmlns:a16="http://schemas.microsoft.com/office/drawing/2014/main" id="{FBD3F391-B20E-49A7-ADFA-E561938657FD}"/>
              </a:ext>
            </a:extLst>
          </p:cNvPr>
          <p:cNvGraphicFramePr>
            <a:graphicFrameLocks noGrp="1"/>
          </p:cNvGraphicFramePr>
          <p:nvPr>
            <p:ph idx="1"/>
            <p:extLst>
              <p:ext uri="{D42A27DB-BD31-4B8C-83A1-F6EECF244321}">
                <p14:modId xmlns:p14="http://schemas.microsoft.com/office/powerpoint/2010/main" val="3094840823"/>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60738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E42565C-E3CC-4EF0-8093-88FCC788A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8027347"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E89183-E44F-4029-BDF9-5D3DB0A7308A}"/>
              </a:ext>
            </a:extLst>
          </p:cNvPr>
          <p:cNvSpPr>
            <a:spLocks noGrp="1"/>
          </p:cNvSpPr>
          <p:nvPr>
            <p:ph type="title"/>
          </p:nvPr>
        </p:nvSpPr>
        <p:spPr>
          <a:xfrm>
            <a:off x="879620" y="1471351"/>
            <a:ext cx="7108911" cy="4016621"/>
          </a:xfrm>
        </p:spPr>
        <p:txBody>
          <a:bodyPr vert="horz" lIns="91440" tIns="45720" rIns="91440" bIns="45720" rtlCol="0" anchor="ctr">
            <a:normAutofit/>
          </a:bodyPr>
          <a:lstStyle/>
          <a:p>
            <a:r>
              <a:rPr lang="en-US" sz="6600" kern="1200">
                <a:solidFill>
                  <a:schemeClr val="tx1"/>
                </a:solidFill>
                <a:latin typeface="+mj-lt"/>
                <a:ea typeface="+mj-ea"/>
                <a:cs typeface="+mj-cs"/>
              </a:rPr>
              <a:t>Q&amp;A</a:t>
            </a:r>
          </a:p>
        </p:txBody>
      </p:sp>
      <p:sp>
        <p:nvSpPr>
          <p:cNvPr id="16" name="Rectangle 15">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735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5416EBC-B41E-4F8A-BE9F-07301B682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FF79527-C7F1-4E06-8126-A8E8C5FEB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10" y="1162033"/>
            <a:ext cx="3740740" cy="4643344"/>
          </a:xfrm>
          <a:prstGeom prst="rect">
            <a:avLst/>
          </a:prstGeom>
          <a:ln w="12700">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7EA573A-9E8B-45A6-8EE0-EDB50FB2B941}"/>
              </a:ext>
            </a:extLst>
          </p:cNvPr>
          <p:cNvSpPr>
            <a:spLocks noGrp="1"/>
          </p:cNvSpPr>
          <p:nvPr>
            <p:ph type="title"/>
          </p:nvPr>
        </p:nvSpPr>
        <p:spPr>
          <a:xfrm>
            <a:off x="868680" y="1719072"/>
            <a:ext cx="3103427" cy="3520440"/>
          </a:xfrm>
        </p:spPr>
        <p:txBody>
          <a:bodyPr anchor="t">
            <a:normAutofit/>
          </a:bodyPr>
          <a:lstStyle/>
          <a:p>
            <a:r>
              <a:rPr lang="en-US" sz="3600" b="1">
                <a:latin typeface="Arial"/>
                <a:cs typeface="Calibri Light"/>
              </a:rPr>
              <a:t>Outline</a:t>
            </a:r>
            <a:endParaRPr lang="en-US" sz="3600"/>
          </a:p>
        </p:txBody>
      </p:sp>
      <p:sp>
        <p:nvSpPr>
          <p:cNvPr id="14" name="Rectangle 13">
            <a:extLst>
              <a:ext uri="{FF2B5EF4-FFF2-40B4-BE49-F238E27FC236}">
                <a16:creationId xmlns:a16="http://schemas.microsoft.com/office/drawing/2014/main" id="{55986208-8A53-4E92-9197-6B57BCCB2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1618375"/>
            <a:ext cx="146304" cy="82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D32852CE-3FDD-4D1C-9CE2-2C40C2F97D85}"/>
              </a:ext>
            </a:extLst>
          </p:cNvPr>
          <p:cNvGraphicFramePr>
            <a:graphicFrameLocks noGrp="1"/>
          </p:cNvGraphicFramePr>
          <p:nvPr>
            <p:ph idx="1"/>
            <p:extLst>
              <p:ext uri="{D42A27DB-BD31-4B8C-83A1-F6EECF244321}">
                <p14:modId xmlns:p14="http://schemas.microsoft.com/office/powerpoint/2010/main" val="3876209100"/>
              </p:ext>
            </p:extLst>
          </p:nvPr>
        </p:nvGraphicFramePr>
        <p:xfrm>
          <a:off x="4727448" y="640080"/>
          <a:ext cx="6967728" cy="5577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89457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457B9-16EF-430B-8267-0CE35B1694EC}"/>
              </a:ext>
            </a:extLst>
          </p:cNvPr>
          <p:cNvSpPr>
            <a:spLocks noGrp="1"/>
          </p:cNvSpPr>
          <p:nvPr>
            <p:ph type="title"/>
          </p:nvPr>
        </p:nvSpPr>
        <p:spPr>
          <a:xfrm>
            <a:off x="838200" y="365125"/>
            <a:ext cx="10515600" cy="1325563"/>
          </a:xfrm>
        </p:spPr>
        <p:txBody>
          <a:bodyPr>
            <a:normAutofit/>
          </a:bodyPr>
          <a:lstStyle/>
          <a:p>
            <a:pPr algn="ctr"/>
            <a:r>
              <a:rPr lang="en-GB" b="1">
                <a:ea typeface="+mj-lt"/>
                <a:cs typeface="+mj-lt"/>
              </a:rPr>
              <a:t>System Overview</a:t>
            </a:r>
            <a:r>
              <a:rPr lang="en-GB">
                <a:ea typeface="+mj-lt"/>
                <a:cs typeface="+mj-lt"/>
              </a:rPr>
              <a:t> </a:t>
            </a:r>
            <a:endParaRPr lang="en-US"/>
          </a:p>
        </p:txBody>
      </p:sp>
      <p:graphicFrame>
        <p:nvGraphicFramePr>
          <p:cNvPr id="5" name="Content Placeholder 2">
            <a:extLst>
              <a:ext uri="{FF2B5EF4-FFF2-40B4-BE49-F238E27FC236}">
                <a16:creationId xmlns:a16="http://schemas.microsoft.com/office/drawing/2014/main" id="{92D37DD0-BC5C-4F8E-9106-FFB71D25B7C9}"/>
              </a:ext>
            </a:extLst>
          </p:cNvPr>
          <p:cNvGraphicFramePr>
            <a:graphicFrameLocks noGrp="1"/>
          </p:cNvGraphicFramePr>
          <p:nvPr>
            <p:ph idx="1"/>
            <p:extLst>
              <p:ext uri="{D42A27DB-BD31-4B8C-83A1-F6EECF244321}">
                <p14:modId xmlns:p14="http://schemas.microsoft.com/office/powerpoint/2010/main" val="1739579813"/>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5987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33225-C520-4ADA-8EED-A9A90C55C6BD}"/>
              </a:ext>
            </a:extLst>
          </p:cNvPr>
          <p:cNvSpPr>
            <a:spLocks noGrp="1"/>
          </p:cNvSpPr>
          <p:nvPr>
            <p:ph type="title"/>
          </p:nvPr>
        </p:nvSpPr>
        <p:spPr>
          <a:xfrm>
            <a:off x="391378" y="320675"/>
            <a:ext cx="11407487" cy="1325563"/>
          </a:xfrm>
        </p:spPr>
        <p:txBody>
          <a:bodyPr>
            <a:normAutofit/>
          </a:bodyPr>
          <a:lstStyle/>
          <a:p>
            <a:r>
              <a:rPr lang="en-GB" sz="5400">
                <a:cs typeface="Calibri Light"/>
              </a:rPr>
              <a:t>Sprint Planning</a:t>
            </a:r>
            <a:endParaRPr lang="en-GB" sz="5400"/>
          </a:p>
        </p:txBody>
      </p:sp>
      <p:graphicFrame>
        <p:nvGraphicFramePr>
          <p:cNvPr id="7" name="Content Placeholder 2">
            <a:extLst>
              <a:ext uri="{FF2B5EF4-FFF2-40B4-BE49-F238E27FC236}">
                <a16:creationId xmlns:a16="http://schemas.microsoft.com/office/drawing/2014/main" id="{078D618E-BE6E-4234-907C-8F26E1E9C5AE}"/>
              </a:ext>
            </a:extLst>
          </p:cNvPr>
          <p:cNvGraphicFramePr>
            <a:graphicFrameLocks noGrp="1"/>
          </p:cNvGraphicFramePr>
          <p:nvPr>
            <p:ph idx="1"/>
            <p:extLst>
              <p:ext uri="{D42A27DB-BD31-4B8C-83A1-F6EECF244321}">
                <p14:modId xmlns:p14="http://schemas.microsoft.com/office/powerpoint/2010/main" val="4121475751"/>
              </p:ext>
            </p:extLst>
          </p:nvPr>
        </p:nvGraphicFramePr>
        <p:xfrm>
          <a:off x="391379" y="1825625"/>
          <a:ext cx="114074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4203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16BEF-966E-4F82-980A-F501153A6A13}"/>
              </a:ext>
            </a:extLst>
          </p:cNvPr>
          <p:cNvSpPr>
            <a:spLocks noGrp="1"/>
          </p:cNvSpPr>
          <p:nvPr>
            <p:ph type="title"/>
          </p:nvPr>
        </p:nvSpPr>
        <p:spPr>
          <a:xfrm>
            <a:off x="838200" y="365125"/>
            <a:ext cx="10515600" cy="1325563"/>
          </a:xfrm>
        </p:spPr>
        <p:txBody>
          <a:bodyPr>
            <a:normAutofit/>
          </a:bodyPr>
          <a:lstStyle/>
          <a:p>
            <a:r>
              <a:rPr lang="en-GB">
                <a:cs typeface="Calibri Light"/>
              </a:rPr>
              <a:t>User Stories</a:t>
            </a:r>
            <a:endParaRPr lang="en-GB"/>
          </a:p>
        </p:txBody>
      </p:sp>
      <p:graphicFrame>
        <p:nvGraphicFramePr>
          <p:cNvPr id="5" name="Content Placeholder 2">
            <a:extLst>
              <a:ext uri="{FF2B5EF4-FFF2-40B4-BE49-F238E27FC236}">
                <a16:creationId xmlns:a16="http://schemas.microsoft.com/office/drawing/2014/main" id="{CA909C2F-FF1D-4F41-B0B7-386E6B297563}"/>
              </a:ext>
            </a:extLst>
          </p:cNvPr>
          <p:cNvGraphicFramePr>
            <a:graphicFrameLocks noGrp="1"/>
          </p:cNvGraphicFramePr>
          <p:nvPr>
            <p:ph idx="1"/>
            <p:extLst>
              <p:ext uri="{D42A27DB-BD31-4B8C-83A1-F6EECF244321}">
                <p14:modId xmlns:p14="http://schemas.microsoft.com/office/powerpoint/2010/main" val="325786123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5498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E2462-E8DF-461D-96A1-B99AC06F69CE}"/>
              </a:ext>
            </a:extLst>
          </p:cNvPr>
          <p:cNvSpPr>
            <a:spLocks noGrp="1"/>
          </p:cNvSpPr>
          <p:nvPr>
            <p:ph type="title"/>
          </p:nvPr>
        </p:nvSpPr>
        <p:spPr>
          <a:xfrm>
            <a:off x="672548" y="-297484"/>
            <a:ext cx="10515600" cy="1325563"/>
          </a:xfrm>
        </p:spPr>
        <p:txBody>
          <a:bodyPr>
            <a:normAutofit/>
          </a:bodyPr>
          <a:lstStyle/>
          <a:p>
            <a:r>
              <a:rPr lang="en-GB" sz="2800" b="1">
                <a:solidFill>
                  <a:srgbClr val="0070C0"/>
                </a:solidFill>
                <a:cs typeface="Calibri Light"/>
              </a:rPr>
              <a:t>SYSTEM ARCHITECTURE</a:t>
            </a:r>
            <a:endParaRPr lang="en-GB" sz="2800" b="1">
              <a:solidFill>
                <a:srgbClr val="0070C0"/>
              </a:solidFill>
            </a:endParaRPr>
          </a:p>
        </p:txBody>
      </p:sp>
      <p:pic>
        <p:nvPicPr>
          <p:cNvPr id="5" name="Picture 5" descr="A close up of a map&#10;&#10;Description generated with high confidence">
            <a:extLst>
              <a:ext uri="{FF2B5EF4-FFF2-40B4-BE49-F238E27FC236}">
                <a16:creationId xmlns:a16="http://schemas.microsoft.com/office/drawing/2014/main" id="{FA606EBF-BFD9-4D87-8594-0133379E3A88}"/>
              </a:ext>
            </a:extLst>
          </p:cNvPr>
          <p:cNvPicPr>
            <a:picLocks noGrp="1" noChangeAspect="1"/>
          </p:cNvPicPr>
          <p:nvPr>
            <p:ph idx="1"/>
          </p:nvPr>
        </p:nvPicPr>
        <p:blipFill>
          <a:blip r:embed="rId2"/>
          <a:stretch>
            <a:fillRect/>
          </a:stretch>
        </p:blipFill>
        <p:spPr>
          <a:xfrm>
            <a:off x="198803" y="614020"/>
            <a:ext cx="10990689" cy="6238273"/>
          </a:xfrm>
        </p:spPr>
      </p:pic>
      <p:cxnSp>
        <p:nvCxnSpPr>
          <p:cNvPr id="6" name="Straight Arrow Connector 5">
            <a:extLst>
              <a:ext uri="{FF2B5EF4-FFF2-40B4-BE49-F238E27FC236}">
                <a16:creationId xmlns:a16="http://schemas.microsoft.com/office/drawing/2014/main" id="{5EBFA86E-E4E9-4B7A-B2F2-EE1CAAADA56D}"/>
              </a:ext>
            </a:extLst>
          </p:cNvPr>
          <p:cNvCxnSpPr/>
          <p:nvPr/>
        </p:nvCxnSpPr>
        <p:spPr>
          <a:xfrm>
            <a:off x="9372018" y="4515216"/>
            <a:ext cx="1707715" cy="167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7" name="Picture 7" descr="A picture containing toy, holding, white&#10;&#10;Description generated with very high confidence">
            <a:extLst>
              <a:ext uri="{FF2B5EF4-FFF2-40B4-BE49-F238E27FC236}">
                <a16:creationId xmlns:a16="http://schemas.microsoft.com/office/drawing/2014/main" id="{7D02842E-5C84-4BFD-A685-BBD1834C5680}"/>
              </a:ext>
            </a:extLst>
          </p:cNvPr>
          <p:cNvPicPr>
            <a:picLocks noChangeAspect="1"/>
          </p:cNvPicPr>
          <p:nvPr/>
        </p:nvPicPr>
        <p:blipFill>
          <a:blip r:embed="rId3"/>
          <a:stretch>
            <a:fillRect/>
          </a:stretch>
        </p:blipFill>
        <p:spPr>
          <a:xfrm>
            <a:off x="10735803" y="3069343"/>
            <a:ext cx="1925984" cy="2143925"/>
          </a:xfrm>
          <a:prstGeom prst="rect">
            <a:avLst/>
          </a:prstGeom>
        </p:spPr>
      </p:pic>
      <p:sp>
        <p:nvSpPr>
          <p:cNvPr id="8" name="TextBox 7">
            <a:extLst>
              <a:ext uri="{FF2B5EF4-FFF2-40B4-BE49-F238E27FC236}">
                <a16:creationId xmlns:a16="http://schemas.microsoft.com/office/drawing/2014/main" id="{A864826A-E305-45A5-8CFD-FB9AB2CF7C99}"/>
              </a:ext>
            </a:extLst>
          </p:cNvPr>
          <p:cNvSpPr txBox="1"/>
          <p:nvPr/>
        </p:nvSpPr>
        <p:spPr>
          <a:xfrm>
            <a:off x="8847511" y="4595563"/>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a:latin typeface="Arial"/>
                <a:cs typeface="Arial"/>
              </a:rPr>
              <a:t>Final Data Ready</a:t>
            </a:r>
            <a:endParaRPr lang="en-US"/>
          </a:p>
          <a:p>
            <a:pPr algn="ctr"/>
            <a:r>
              <a:rPr lang="en-GB">
                <a:latin typeface="Arial"/>
                <a:cs typeface="Calibri"/>
              </a:rPr>
              <a:t>for our end-user</a:t>
            </a:r>
          </a:p>
          <a:p>
            <a:pPr algn="ctr"/>
            <a:endParaRPr lang="en-GB">
              <a:latin typeface="Arial"/>
              <a:cs typeface="Calibri"/>
            </a:endParaRPr>
          </a:p>
        </p:txBody>
      </p:sp>
    </p:spTree>
    <p:extLst>
      <p:ext uri="{BB962C8B-B14F-4D97-AF65-F5344CB8AC3E}">
        <p14:creationId xmlns:p14="http://schemas.microsoft.com/office/powerpoint/2010/main" val="218378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close up of a sign&#10;&#10;Description generated with very high confidence">
            <a:extLst>
              <a:ext uri="{FF2B5EF4-FFF2-40B4-BE49-F238E27FC236}">
                <a16:creationId xmlns:a16="http://schemas.microsoft.com/office/drawing/2014/main" id="{A07C194D-14F1-4F26-8B2E-B00DE2560C50}"/>
              </a:ext>
            </a:extLst>
          </p:cNvPr>
          <p:cNvPicPr>
            <a:picLocks noChangeAspect="1"/>
          </p:cNvPicPr>
          <p:nvPr/>
        </p:nvPicPr>
        <p:blipFill>
          <a:blip r:embed="rId2"/>
          <a:stretch>
            <a:fillRect/>
          </a:stretch>
        </p:blipFill>
        <p:spPr>
          <a:xfrm>
            <a:off x="-288758" y="-59656"/>
            <a:ext cx="13040225" cy="7338259"/>
          </a:xfrm>
          <a:prstGeom prst="rect">
            <a:avLst/>
          </a:prstGeom>
        </p:spPr>
      </p:pic>
    </p:spTree>
    <p:extLst>
      <p:ext uri="{BB962C8B-B14F-4D97-AF65-F5344CB8AC3E}">
        <p14:creationId xmlns:p14="http://schemas.microsoft.com/office/powerpoint/2010/main" val="36075513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close up of a logo&#10;&#10;Description generated with very high confidence">
            <a:extLst>
              <a:ext uri="{FF2B5EF4-FFF2-40B4-BE49-F238E27FC236}">
                <a16:creationId xmlns:a16="http://schemas.microsoft.com/office/drawing/2014/main" id="{F41C4235-9807-408F-9D35-B9912E824461}"/>
              </a:ext>
            </a:extLst>
          </p:cNvPr>
          <p:cNvPicPr>
            <a:picLocks noChangeAspect="1"/>
          </p:cNvPicPr>
          <p:nvPr/>
        </p:nvPicPr>
        <p:blipFill>
          <a:blip r:embed="rId2"/>
          <a:stretch>
            <a:fillRect/>
          </a:stretch>
        </p:blipFill>
        <p:spPr>
          <a:xfrm>
            <a:off x="-48125" y="502"/>
            <a:ext cx="12278225" cy="6856996"/>
          </a:xfrm>
          <a:prstGeom prst="rect">
            <a:avLst/>
          </a:prstGeom>
        </p:spPr>
      </p:pic>
    </p:spTree>
    <p:extLst>
      <p:ext uri="{BB962C8B-B14F-4D97-AF65-F5344CB8AC3E}">
        <p14:creationId xmlns:p14="http://schemas.microsoft.com/office/powerpoint/2010/main" val="50829591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26</Slides>
  <Notes>4</Notes>
  <HiddenSlides>0</HiddenSlide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PowerPoint Presentation</vt:lpstr>
      <vt:lpstr>About our Team</vt:lpstr>
      <vt:lpstr>Outline</vt:lpstr>
      <vt:lpstr>System Overview </vt:lpstr>
      <vt:lpstr>Sprint Planning</vt:lpstr>
      <vt:lpstr>User Stories</vt:lpstr>
      <vt:lpstr>SYSTEM ARCHITECTURE</vt:lpstr>
      <vt:lpstr>PowerPoint Presentation</vt:lpstr>
      <vt:lpstr>PowerPoint Presentation</vt:lpstr>
      <vt:lpstr>PowerPoint Presentation</vt:lpstr>
      <vt:lpstr>PowerPoint Presentation</vt:lpstr>
      <vt:lpstr>Gateway  Communication</vt:lpstr>
      <vt:lpstr>Packets </vt:lpstr>
      <vt:lpstr>OTAA (Over-The-Air Activation)</vt:lpstr>
      <vt:lpstr>Sequence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Agile Maturity</vt:lpstr>
      <vt:lpstr>Conclusion</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3</cp:revision>
  <dcterms:created xsi:type="dcterms:W3CDTF">2020-06-06T02:16:10Z</dcterms:created>
  <dcterms:modified xsi:type="dcterms:W3CDTF">2020-08-17T06:06:11Z</dcterms:modified>
</cp:coreProperties>
</file>